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419225"/>
            <a:ext cx="4229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ФОП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 – платник єдиного податку може надіслати заяву про видачу довідки</a:t>
            </a:r>
            <a:b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</a:b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про доходи через</a:t>
            </a:r>
            <a:b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</a:b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Електронний кабінет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3337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Липень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" name="Рисунок 18" descr="Листівка 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62725" y="4240862"/>
            <a:ext cx="2292489" cy="164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-1"/>
            <a:ext cx="4572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35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1350" dirty="0" smtClean="0">
                <a:latin typeface="e-Ukraine" pitchFamily="50" charset="-52"/>
              </a:rPr>
              <a:t>Довідка про доходи довільної форми протягом 10 календарних днів з дня отримання контролюючим органом Заяви надсилається поштою або отримується безпосередньо в контролюючому органі, до якого подано Заяву (у разі зазначення такого способу отримання).</a:t>
            </a:r>
            <a:endParaRPr lang="uk-UA" sz="1350" dirty="0">
              <a:latin typeface="e-Ukraine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539842" y="5482313"/>
            <a:ext cx="1856021" cy="89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892589" y="5844591"/>
            <a:ext cx="647695" cy="13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35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350" dirty="0" smtClean="0">
                <a:latin typeface="e-Ukraine" pitchFamily="50" charset="-52"/>
              </a:rPr>
              <a:t>Головне управління ДПС у Дніпропетровській області звертає увагу.</a:t>
            </a:r>
          </a:p>
          <a:p>
            <a:pPr indent="360000" algn="just" fontAlgn="base"/>
            <a:r>
              <a:rPr lang="uk-UA" sz="1350" dirty="0" smtClean="0">
                <a:latin typeface="e-Ukraine" pitchFamily="50" charset="-52"/>
              </a:rPr>
              <a:t>Фізична особа – підприємець (</a:t>
            </a:r>
            <a:r>
              <a:rPr lang="uk-UA" sz="1350" dirty="0" err="1" smtClean="0">
                <a:latin typeface="e-Ukraine" pitchFamily="50" charset="-52"/>
              </a:rPr>
              <a:t>ФОП</a:t>
            </a:r>
            <a:r>
              <a:rPr lang="uk-UA" sz="1350" dirty="0" smtClean="0">
                <a:latin typeface="e-Ukraine" pitchFamily="50" charset="-52"/>
              </a:rPr>
              <a:t>), яка застосовує спрощену систему оподаткування, з метою отримання довідки про доходи, скориставшись меню «Листування з ДПС» приватної частини Електронного кабінету, має можливість надіслати до контролюючого органу в електронному вигляді лист, який містить заяву довільної форми (Заява). </a:t>
            </a:r>
          </a:p>
          <a:p>
            <a:pPr indent="360000" algn="just" fontAlgn="base"/>
            <a:r>
              <a:rPr lang="uk-UA" sz="1350" dirty="0" smtClean="0">
                <a:latin typeface="e-Ukraine" pitchFamily="50" charset="-52"/>
              </a:rPr>
              <a:t>Форма підготовки такої кореспонденції передбачає заповнення або вибір із запропонованих наступних реквізитів:</a:t>
            </a:r>
          </a:p>
          <a:p>
            <a:pPr indent="360000" algn="just" fontAlgn="base"/>
            <a:r>
              <a:rPr lang="uk-UA" sz="1350" dirty="0" smtClean="0">
                <a:latin typeface="e-Ukraine" pitchFamily="50" charset="-52"/>
              </a:rPr>
              <a:t>- код ДПІ, до якого відправляється лист;</a:t>
            </a:r>
          </a:p>
          <a:p>
            <a:pPr indent="360000" algn="just" fontAlgn="base"/>
            <a:r>
              <a:rPr lang="uk-UA" sz="1350" dirty="0" smtClean="0">
                <a:latin typeface="e-Ukraine" pitchFamily="50" charset="-52"/>
              </a:rPr>
              <a:t>- тип документа;</a:t>
            </a:r>
          </a:p>
          <a:p>
            <a:pPr indent="360000" algn="just" fontAlgn="base"/>
            <a:r>
              <a:rPr lang="uk-UA" sz="1350" dirty="0" smtClean="0">
                <a:latin typeface="e-Ukraine" pitchFamily="50" charset="-52"/>
              </a:rPr>
              <a:t>- тематика звернення;</a:t>
            </a:r>
          </a:p>
          <a:p>
            <a:pPr indent="360000" algn="just" fontAlgn="base"/>
            <a:r>
              <a:rPr lang="uk-UA" sz="1350" dirty="0" smtClean="0">
                <a:latin typeface="e-Ukraine" pitchFamily="50" charset="-52"/>
              </a:rPr>
              <a:t>- короткий зміст листа;</a:t>
            </a:r>
          </a:p>
          <a:p>
            <a:pPr indent="360000" algn="just" fontAlgn="base"/>
            <a:r>
              <a:rPr lang="uk-UA" sz="1350" dirty="0" smtClean="0">
                <a:latin typeface="e-Ukraine" pitchFamily="50" charset="-52"/>
              </a:rPr>
              <a:t>- сканований документ, який необхідно завантажити (файл у форматі </a:t>
            </a:r>
            <a:r>
              <a:rPr lang="uk-UA" sz="1350" dirty="0" err="1" smtClean="0">
                <a:latin typeface="e-Ukraine" pitchFamily="50" charset="-52"/>
              </a:rPr>
              <a:t>pdf</a:t>
            </a:r>
            <a:r>
              <a:rPr lang="uk-UA" sz="1350" dirty="0" smtClean="0">
                <a:latin typeface="e-Ukraine" pitchFamily="50" charset="-52"/>
              </a:rPr>
              <a:t> загальним розміром до 5 МБ).</a:t>
            </a:r>
          </a:p>
          <a:p>
            <a:pPr indent="360000" algn="just"/>
            <a:r>
              <a:rPr lang="uk-UA" sz="1350" dirty="0" smtClean="0">
                <a:latin typeface="e-Ukraine" pitchFamily="50" charset="-52"/>
              </a:rPr>
              <a:t>Протягом одного робочого дня після надсилання відповідної Заяви її автора буде повідомлено про вхідний реєстраційний номер та дату реєстрації Заяви в органі ДПС, до якого вона направлена. Інформацію щодо отримання та реєстрації Заяви в органі ДПС платник може переглянути у вкладці «Вхідні» меню «Вхідні/вихідні документи» приватної частини Електронного кабінету.</a:t>
            </a:r>
            <a:endParaRPr lang="uk-UA" sz="1350" dirty="0">
              <a:latin typeface="e-Ukraine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135</Words>
  <Application>Microsoft Office PowerPoint</Application>
  <PresentationFormat>Аркуш A4 (210x297 мм)</PresentationFormat>
  <Paragraphs>25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379</cp:revision>
  <dcterms:created xsi:type="dcterms:W3CDTF">2021-05-27T05:23:05Z</dcterms:created>
  <dcterms:modified xsi:type="dcterms:W3CDTF">2026-07-02T08:15:39Z</dcterms:modified>
</cp:coreProperties>
</file>