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371600"/>
            <a:ext cx="4229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Офіс податкових консультантів – реальна максимальна консультаційна податкова допомога платникам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Квітень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Офіс податкових консультантів створює нові можливості для платників податкі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5074" y="4257676"/>
            <a:ext cx="2733675" cy="170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00649" y="0"/>
            <a:ext cx="45720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latin typeface="e-Ukraine"/>
              </a:rPr>
              <a:t>Стратегія включає системний підхід до мобілізації внутрішніх ресурсів держави, підвищення фіскальної ефективності та зниження рівня тіньової економіки. </a:t>
            </a:r>
            <a:r>
              <a:rPr lang="uk-UA" sz="1200" dirty="0" smtClean="0">
                <a:solidFill>
                  <a:srgbClr val="0033CC"/>
                </a:solidFill>
                <a:latin typeface="e-Ukraine"/>
              </a:rPr>
              <a:t>Діяльність Офісу податкових консультантів направлена на досягнення цієї мети та виконує важливі функції: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забезпечення добровільної сплати податків. Адже добровільність сплати податків залежить від рівня довіри суспільства до системи. Офіс податкових консультантів покращує прозорість системи, знижує ризик помилок і, відповідно, сприяє збільшенню податкових надходжень;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підвищення якості адміністрування податків. Консультанти допомагають бізнесу правильно розраховувати та своєчасно сплачувати податки, зменшуючи навантаження на податкову службу;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боротьба з тіньовою економікою. Отримуючи фахові та неупереджені консультації, платники мають більше стимулів виходити з «тіні», оскільки мають підтримку в адаптації до законодавства;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формування податкової культури. Здійснюючи роз’яснювальну роботу, Офіс податкових консультантів сприяє розвитку відповідальної поведінки платників.</a:t>
            </a:r>
          </a:p>
          <a:p>
            <a:pPr indent="360000" algn="just"/>
            <a:r>
              <a:rPr lang="uk-UA" sz="1200" dirty="0" smtClean="0">
                <a:latin typeface="e-Ukraine"/>
              </a:rPr>
              <a:t>Запровадження Офісу податкових консультантів представляє собою  новий формат взаємодії між ДПС та платниками податків.</a:t>
            </a:r>
            <a:endParaRPr lang="uk-UA" sz="120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2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870655" y="5813128"/>
            <a:ext cx="1409700" cy="6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071425" y="6023426"/>
            <a:ext cx="533397" cy="11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33350" y="0"/>
            <a:ext cx="48291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200" dirty="0" smtClean="0">
                <a:latin typeface="e-Ukraine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200" dirty="0" smtClean="0">
                <a:latin typeface="e-Ukraine"/>
              </a:rPr>
              <a:t>Національна стратегія доходів до 2030 року (далі – Стратегія), яка схвалена Розпорядженням Кабінету Міністрів України від 27 грудня 2023 </a:t>
            </a:r>
            <a:r>
              <a:rPr lang="uk-UA" sz="1200" dirty="0" smtClean="0">
                <a:latin typeface="e-Ukraine"/>
              </a:rPr>
              <a:t>року</a:t>
            </a:r>
            <a:br>
              <a:rPr lang="uk-UA" sz="1200" dirty="0" smtClean="0">
                <a:latin typeface="e-Ukraine"/>
              </a:rPr>
            </a:br>
            <a:r>
              <a:rPr lang="uk-UA" sz="1200" dirty="0" smtClean="0">
                <a:latin typeface="e-Ukraine"/>
              </a:rPr>
              <a:t>№ </a:t>
            </a:r>
            <a:r>
              <a:rPr lang="uk-UA" sz="1200" dirty="0" smtClean="0">
                <a:latin typeface="e-Ukraine"/>
              </a:rPr>
              <a:t>1218-р, спрямована на реформування податкової та митної систем України. Одним з основних напрямків Стратегії є підвищення податкової культури та добровільної сплати податків. Інноваційним інструментом реалізації зазначених цілей Стратегії став Офіс податкових консультантів.  </a:t>
            </a:r>
          </a:p>
          <a:p>
            <a:pPr indent="360000" algn="just" fontAlgn="base"/>
            <a:r>
              <a:rPr lang="uk-UA" sz="1200" dirty="0" smtClean="0">
                <a:latin typeface="e-Ukraine"/>
              </a:rPr>
              <a:t>Офіс податкових консультантів – це новий сервіс від Державної податкової служби України, який створений для надання безоплатних індивідуальних консультацій та допомоги бізнесу і громадянам у розв’язанні податкових питань.</a:t>
            </a:r>
          </a:p>
          <a:p>
            <a:pPr indent="360000" algn="just" fontAlgn="base"/>
            <a:r>
              <a:rPr lang="uk-UA" sz="1200" dirty="0" smtClean="0">
                <a:solidFill>
                  <a:srgbClr val="0033CC"/>
                </a:solidFill>
                <a:latin typeface="e-Ukraine"/>
              </a:rPr>
              <a:t>Офіс податкових консультантів працює на засадах: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доступності – консультації безоплатні та доступні для всіх платників;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неупередженості – однаковий підхід для всіх платників,</a:t>
            </a:r>
          </a:p>
          <a:p>
            <a:pPr algn="just" fontAlgn="base">
              <a:buFontTx/>
              <a:buChar char="‒"/>
            </a:pPr>
            <a:r>
              <a:rPr lang="uk-UA" sz="1200" dirty="0" smtClean="0">
                <a:latin typeface="e-Ukraine"/>
              </a:rPr>
              <a:t> конфіденційності – збереження та захист даних, отриманих під час консультацій,</a:t>
            </a:r>
          </a:p>
          <a:p>
            <a:pPr algn="just">
              <a:buFontTx/>
              <a:buChar char="‒"/>
            </a:pPr>
            <a:r>
              <a:rPr lang="uk-UA" sz="1200" dirty="0" smtClean="0">
                <a:latin typeface="e-Ukraine"/>
              </a:rPr>
              <a:t> якісного сервісу – зрозумілі та фахові відповіді.</a:t>
            </a:r>
          </a:p>
          <a:p>
            <a:pPr indent="360000" algn="just"/>
            <a:r>
              <a:rPr lang="uk-UA" sz="1200" dirty="0" smtClean="0">
                <a:latin typeface="e-Ukraine"/>
              </a:rPr>
              <a:t>Ключова мета запровадження Офісу податкових консультантів є підвищення податкової грамотності у суспільстві, зменшення кількості податкових спорів та штрафів, а також підвищення рівня добровільної сплати податків та зміцнення довіри до ДПС. Така форма взаємодії податківців з платниками сприяє адаптації бізнесу до майбутніх змін, передбачених Стратегією.</a:t>
            </a:r>
            <a:endParaRPr lang="uk-UA" sz="120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2606</TotalTime>
  <Words>213</Words>
  <Application>Microsoft Office PowerPoint</Application>
  <PresentationFormat>Аркуш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357</cp:revision>
  <dcterms:created xsi:type="dcterms:W3CDTF">2021-05-27T05:23:05Z</dcterms:created>
  <dcterms:modified xsi:type="dcterms:W3CDTF">2026-04-06T09:05:45Z</dcterms:modified>
</cp:coreProperties>
</file>