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819275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Офіс податкових консультантів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67625" y="3219451"/>
            <a:ext cx="1781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ДПС відкрила в регіонах 20 Офісів податкових консультантів для підтримки  платників податків, – Леся Карнаух (ФОТО). Читайте на UKR.N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4973" y="4256089"/>
            <a:ext cx="2821402" cy="187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5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/>
            <a:r>
              <a:rPr lang="uk-UA" sz="1550" dirty="0" smtClean="0">
                <a:latin typeface="e-Ukraine"/>
              </a:rPr>
              <a:t>Офіс податкових консультантів надає усні консультації при особистому  зверненні платника податків.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Платники податків для отримання консультації можуть здійснити попередній запис на бажану дату прийому за номером телефону</a:t>
            </a:r>
            <a:r>
              <a:rPr lang="uk-UA" sz="1550" dirty="0" smtClean="0">
                <a:latin typeface="e-Ukraine"/>
              </a:rPr>
              <a:t>:</a:t>
            </a:r>
            <a:r>
              <a:rPr lang="en-US" sz="1550" dirty="0" smtClean="0">
                <a:latin typeface="e-Ukraine"/>
              </a:rPr>
              <a:t/>
            </a:r>
            <a:br>
              <a:rPr lang="en-US" sz="1550" dirty="0" smtClean="0">
                <a:latin typeface="e-Ukraine"/>
              </a:rPr>
            </a:br>
            <a:r>
              <a:rPr lang="uk-UA" sz="1550" dirty="0" smtClean="0">
                <a:latin typeface="e-Ukraine"/>
              </a:rPr>
              <a:t>(</a:t>
            </a:r>
            <a:r>
              <a:rPr lang="uk-UA" sz="1550" dirty="0" smtClean="0">
                <a:latin typeface="e-Ukraine"/>
              </a:rPr>
              <a:t>056) 374 31 18.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Офіс податкових консультантів працює з понеділка по п’ятницю з 8:30 до 17:00, обідня перерва з 12:30 до 13:00, субота та неділя – вихідні дні. 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Під час повітряної тривоги надання консультацій  припиняється.</a:t>
            </a:r>
            <a:endParaRPr lang="uk-UA" sz="155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8972550" y="4870423"/>
            <a:ext cx="933451" cy="19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550" dirty="0" smtClean="0">
              <a:latin typeface="e-Ukraine"/>
              <a:cs typeface="Times New Roman" pitchFamily="18" charset="0"/>
            </a:endParaRPr>
          </a:p>
          <a:p>
            <a:pPr indent="360000" algn="just"/>
            <a:r>
              <a:rPr lang="uk-UA" sz="1550" dirty="0" smtClean="0">
                <a:latin typeface="e-Ukraine"/>
              </a:rPr>
              <a:t>Головне управління ДПС у Дніпропетровській області нагадує.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З метою забезпечення ефективного надання усних консультацій із питань застосування </a:t>
            </a:r>
            <a:r>
              <a:rPr lang="uk-UA" sz="1550" dirty="0" smtClean="0">
                <a:latin typeface="e-Ukraine"/>
              </a:rPr>
              <a:t>податкового</a:t>
            </a:r>
            <a:r>
              <a:rPr lang="en-US" sz="1550" dirty="0" smtClean="0">
                <a:latin typeface="e-Ukraine"/>
              </a:rPr>
              <a:t> </a:t>
            </a:r>
            <a:r>
              <a:rPr lang="uk-UA" sz="1550" dirty="0" smtClean="0">
                <a:latin typeface="e-Ukraine"/>
              </a:rPr>
              <a:t>законодавства </a:t>
            </a:r>
            <a:r>
              <a:rPr lang="uk-UA" sz="1550" dirty="0" smtClean="0">
                <a:latin typeface="e-Ukraine"/>
              </a:rPr>
              <a:t>в тому числі з оподаткування юридичних та фізичних осіб, податкового боргу, перевірок та інших питань, працює «Офіс податкових консультантів» ГУ ДПС </a:t>
            </a:r>
            <a:r>
              <a:rPr lang="uk-UA" sz="1550" dirty="0" smtClean="0">
                <a:latin typeface="e-Ukraine"/>
              </a:rPr>
              <a:t>у</a:t>
            </a:r>
            <a:r>
              <a:rPr lang="en-US" sz="1550" dirty="0" smtClean="0">
                <a:latin typeface="e-Ukraine"/>
              </a:rPr>
              <a:t> </a:t>
            </a:r>
            <a:r>
              <a:rPr lang="uk-UA" sz="1550" dirty="0" smtClean="0">
                <a:latin typeface="e-Ukraine"/>
              </a:rPr>
              <a:t>Дніпропетровській </a:t>
            </a:r>
            <a:r>
              <a:rPr lang="uk-UA" sz="1550" dirty="0" smtClean="0">
                <a:latin typeface="e-Ukraine"/>
              </a:rPr>
              <a:t>області за адресою: </a:t>
            </a:r>
            <a:r>
              <a:rPr lang="uk-UA" sz="1550" dirty="0" smtClean="0">
                <a:latin typeface="e-Ukraine"/>
              </a:rPr>
              <a:t>м.</a:t>
            </a:r>
            <a:r>
              <a:rPr lang="en-US" sz="1550" dirty="0" smtClean="0">
                <a:latin typeface="e-Ukraine"/>
              </a:rPr>
              <a:t> </a:t>
            </a:r>
            <a:r>
              <a:rPr lang="uk-UA" sz="1550" dirty="0" smtClean="0">
                <a:latin typeface="e-Ukraine"/>
              </a:rPr>
              <a:t>Дніпро,</a:t>
            </a:r>
            <a:r>
              <a:rPr lang="en-US" sz="1550" dirty="0" smtClean="0">
                <a:latin typeface="e-Ukraine"/>
              </a:rPr>
              <a:t> </a:t>
            </a:r>
            <a:r>
              <a:rPr lang="uk-UA" sz="1550" dirty="0" smtClean="0">
                <a:latin typeface="e-Ukraine"/>
              </a:rPr>
              <a:t>проспект </a:t>
            </a:r>
            <a:r>
              <a:rPr lang="uk-UA" sz="1550" dirty="0" smtClean="0">
                <a:latin typeface="e-Ukraine"/>
              </a:rPr>
              <a:t>Богдана Хмельницького, 25.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Утворено робочу групу «Офіс податкових консультантів» ГУ ДПС у Дніпропетровській області, графік прийому та графік роботи якої розміщені на </a:t>
            </a:r>
            <a:r>
              <a:rPr lang="uk-UA" sz="1550" dirty="0" err="1" smtClean="0">
                <a:latin typeface="e-Ukraine"/>
              </a:rPr>
              <a:t>субсайті</a:t>
            </a:r>
            <a:r>
              <a:rPr lang="uk-UA" sz="1550" dirty="0" smtClean="0">
                <a:latin typeface="e-Ukraine"/>
              </a:rPr>
              <a:t> «Головне управління ДПС у Дніпропетровській області» </a:t>
            </a:r>
            <a:r>
              <a:rPr lang="uk-UA" sz="1550" dirty="0" err="1" smtClean="0">
                <a:latin typeface="e-Ukraine"/>
              </a:rPr>
              <a:t>вебпорталу</a:t>
            </a:r>
            <a:r>
              <a:rPr lang="uk-UA" sz="1550" dirty="0" smtClean="0">
                <a:latin typeface="e-Ukraine"/>
              </a:rPr>
              <a:t> ДПС України.</a:t>
            </a:r>
          </a:p>
          <a:p>
            <a:pPr indent="360000" algn="just"/>
            <a:r>
              <a:rPr lang="uk-UA" sz="1550" dirty="0" smtClean="0">
                <a:latin typeface="e-Ukraine"/>
              </a:rPr>
              <a:t>Консультаційні послуги надаються на безоплатній основі у межах повноважень податкових органів, визначених законодавством.</a:t>
            </a:r>
            <a:endParaRPr lang="uk-UA" sz="155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105775" y="5999094"/>
            <a:ext cx="1800224" cy="8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7596018" y="5986294"/>
            <a:ext cx="557129" cy="11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0" y="6132345"/>
            <a:ext cx="1524000" cy="73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1566907" y="6091282"/>
            <a:ext cx="490028" cy="10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172</Words>
  <Application>Microsoft Office PowerPoint</Application>
  <PresentationFormat>Аркуш A4 (210x297 мм)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377</cp:revision>
  <dcterms:created xsi:type="dcterms:W3CDTF">2021-05-27T05:23:05Z</dcterms:created>
  <dcterms:modified xsi:type="dcterms:W3CDTF">2026-03-03T09:16:01Z</dcterms:modified>
</cp:coreProperties>
</file>