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609725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Задекларуйте доходи, отримані від здачі нерухомості в оренду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686675" y="3219451"/>
            <a:ext cx="1762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Березень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" name="Picture 2" descr="Здаєш квартиру або дім в оренду – плати податок ➜ АКМЦ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7449" y="4278312"/>
            <a:ext cx="2771775" cy="184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60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600" dirty="0" smtClean="0">
                <a:latin typeface="e-Ukraine"/>
              </a:rPr>
              <a:t>Звертаємо увагу, що наявність письмового договору оренди – це не просто формальність, а ваша юридична безпека та обов’язкова умова для легальної здачі житла в оренду.</a:t>
            </a:r>
          </a:p>
          <a:p>
            <a:pPr indent="360000" algn="just"/>
            <a:r>
              <a:rPr lang="uk-UA" sz="1600" dirty="0" smtClean="0">
                <a:latin typeface="e-Ukraine"/>
              </a:rPr>
              <a:t>Тож вчасно задекларуйте доходи, отримані у минулому році!</a:t>
            </a:r>
            <a:endParaRPr lang="uk-UA" sz="1600" dirty="0" smtClean="0">
              <a:latin typeface="e-Ukraine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 r="53047"/>
          <a:stretch>
            <a:fillRect/>
          </a:stretch>
        </p:blipFill>
        <p:spPr bwMode="auto">
          <a:xfrm>
            <a:off x="8972550" y="4870423"/>
            <a:ext cx="933451" cy="198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600" dirty="0" smtClean="0">
              <a:latin typeface="e-Ukraine"/>
              <a:cs typeface="Times New Roman" pitchFamily="18" charset="0"/>
            </a:endParaRPr>
          </a:p>
          <a:p>
            <a:pPr indent="360000" algn="just" fontAlgn="base"/>
            <a:r>
              <a:rPr lang="uk-UA" sz="1600" dirty="0" smtClean="0">
                <a:latin typeface="e-Ukraine"/>
              </a:rPr>
              <a:t>Головне управління ДПС у Дніпропетровській області повідомляє.</a:t>
            </a:r>
          </a:p>
          <a:p>
            <a:pPr indent="360000" algn="just" fontAlgn="base"/>
            <a:r>
              <a:rPr lang="uk-UA" sz="1600" dirty="0" smtClean="0">
                <a:latin typeface="e-Ukraine"/>
              </a:rPr>
              <a:t>З 1 січня 2026 року розпочалась кампанія декларування доходів, отриманих фізичними особами у 2025 році.</a:t>
            </a:r>
          </a:p>
          <a:p>
            <a:pPr indent="360000" algn="just" fontAlgn="base"/>
            <a:r>
              <a:rPr lang="uk-UA" sz="1600" dirty="0" smtClean="0">
                <a:latin typeface="e-Ukraine"/>
              </a:rPr>
              <a:t>Річну податкову декларацію про майновий стан і доходи необхідно заповнити і подати до податкової до</a:t>
            </a:r>
            <a:br>
              <a:rPr lang="uk-UA" sz="1600" dirty="0" smtClean="0">
                <a:latin typeface="e-Ukraine"/>
              </a:rPr>
            </a:br>
            <a:r>
              <a:rPr lang="uk-UA" sz="1600" dirty="0" smtClean="0">
                <a:latin typeface="e-Ukraine"/>
              </a:rPr>
              <a:t>1 травня 2026 року, якщо торік Ви отримали доходи, з яких не сплачено податки.</a:t>
            </a:r>
          </a:p>
          <a:p>
            <a:pPr indent="360000" algn="just"/>
            <a:r>
              <a:rPr lang="uk-UA" sz="1600" dirty="0" smtClean="0">
                <a:latin typeface="e-Ukraine"/>
              </a:rPr>
              <a:t>Зокрема, здача нерухомості в оренду - це не тільки додатковий дохід, але й податковий обов’язок. Якщо ви здаєте нерухомість (квартиру, будинок, інші приміщення) в оренду як фізична особа, то обов’язково потрібно подати податкову декларацію про майновий стан і доходи до</a:t>
            </a:r>
            <a:br>
              <a:rPr lang="uk-UA" sz="1600" dirty="0" smtClean="0">
                <a:latin typeface="e-Ukraine"/>
              </a:rPr>
            </a:br>
            <a:r>
              <a:rPr lang="uk-UA" sz="1600" dirty="0" smtClean="0">
                <a:latin typeface="e-Ukraine"/>
              </a:rPr>
              <a:t>1 травня року 2026 </a:t>
            </a:r>
            <a:r>
              <a:rPr lang="uk-UA" sz="1600" dirty="0" err="1" smtClean="0">
                <a:latin typeface="e-Ukraine"/>
              </a:rPr>
              <a:t>року</a:t>
            </a:r>
            <a:r>
              <a:rPr lang="uk-UA" sz="1600" dirty="0" smtClean="0">
                <a:latin typeface="e-Ukraine"/>
              </a:rPr>
              <a:t> та сплатити податок на доходи фізичних осіб та військовий збір до 1 серпня 2026 року.</a:t>
            </a:r>
            <a:endParaRPr lang="uk-UA" sz="1600" dirty="0" smtClean="0">
              <a:latin typeface="e-Ukraine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8105775" y="5999094"/>
            <a:ext cx="1800224" cy="86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rot="5400000">
            <a:off x="7596018" y="5986294"/>
            <a:ext cx="557129" cy="118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0" y="6127750"/>
            <a:ext cx="1533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rot="5400000">
            <a:off x="1577010" y="6063284"/>
            <a:ext cx="507922" cy="108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</TotalTime>
  <Words>84</Words>
  <Application>Microsoft Office PowerPoint</Application>
  <PresentationFormat>Аркуш A4 (210x297 мм)</PresentationFormat>
  <Paragraphs>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371</cp:revision>
  <dcterms:created xsi:type="dcterms:W3CDTF">2021-05-27T05:23:05Z</dcterms:created>
  <dcterms:modified xsi:type="dcterms:W3CDTF">2026-03-03T09:07:41Z</dcterms:modified>
</cp:coreProperties>
</file>