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Управління ризиками: контроль без тиску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86675" y="3219451"/>
            <a:ext cx="1762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4" name="Picture 16" descr="Що таке комплаєнс-ризики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9675" y="4381500"/>
            <a:ext cx="2720975" cy="166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6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600" dirty="0" smtClean="0">
                <a:latin typeface="e-Ukraine"/>
              </a:rPr>
              <a:t>Система управління податковими ризиками (</a:t>
            </a:r>
            <a:r>
              <a:rPr lang="uk-UA" sz="1600" dirty="0" err="1" smtClean="0">
                <a:latin typeface="e-Ukraine"/>
              </a:rPr>
              <a:t>комплаєнс-ризиками</a:t>
            </a:r>
            <a:r>
              <a:rPr lang="uk-UA" sz="1600" dirty="0" smtClean="0">
                <a:latin typeface="e-Ukraine"/>
              </a:rPr>
              <a:t>) – це комплекс інформаційно-аналітичних рішень, що дозволяє виявляти ризики недотримання податкового законодавства на ранніх етапах. Кожен ризик оцінюється автоматично, без втручання людини, що дозволяє уніфікувати підхід і усунути суб’єктивність. Уся аналітика спирається на норми Податкового кодексу України.</a:t>
            </a:r>
          </a:p>
          <a:p>
            <a:pPr indent="360000" algn="just"/>
            <a:r>
              <a:rPr lang="uk-UA" sz="1600" dirty="0" err="1" smtClean="0">
                <a:latin typeface="e-Ukraine"/>
              </a:rPr>
              <a:t>Проєкт</a:t>
            </a:r>
            <a:r>
              <a:rPr lang="uk-UA" sz="1600" dirty="0" smtClean="0">
                <a:latin typeface="e-Ukraine"/>
              </a:rPr>
              <a:t> триватиме два роки і є базою для побудови постійно діючої системи </a:t>
            </a:r>
            <a:r>
              <a:rPr lang="uk-UA" sz="1600" dirty="0" err="1" smtClean="0">
                <a:latin typeface="e-Ukraine"/>
              </a:rPr>
              <a:t>комплаєнс</a:t>
            </a:r>
            <a:r>
              <a:rPr lang="uk-UA" sz="1600" dirty="0" smtClean="0">
                <a:latin typeface="e-Ukraine"/>
              </a:rPr>
              <a:t> - контролю. Його успішна реалізація дозволить не лише підвищити ефективність адміністрування, а й поступово змінити суспільну культуру сплати податків – від примусу до усвідомленої участі у розвитку держави. </a:t>
            </a:r>
            <a:r>
              <a:rPr lang="uk-UA" sz="16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60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6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60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600" dirty="0" smtClean="0">
                <a:latin typeface="e-Ukraine"/>
              </a:rPr>
              <a:t>У податковій системі України тривають зміни. Запровадження експериментального </a:t>
            </a:r>
            <a:r>
              <a:rPr lang="uk-UA" sz="1600" dirty="0" err="1" smtClean="0">
                <a:latin typeface="e-Ukraine"/>
              </a:rPr>
              <a:t>проєкту</a:t>
            </a:r>
            <a:r>
              <a:rPr lang="uk-UA" sz="1600" dirty="0" smtClean="0">
                <a:latin typeface="e-Ukraine"/>
              </a:rPr>
              <a:t> з управління податковими ризиками (на підставі постанови Кабінету Міністрів України від 25 липня 2024 року</a:t>
            </a:r>
            <a:br>
              <a:rPr lang="uk-UA" sz="1600" dirty="0" smtClean="0">
                <a:latin typeface="e-Ukraine"/>
              </a:rPr>
            </a:br>
            <a:r>
              <a:rPr lang="uk-UA" sz="1600" dirty="0" smtClean="0">
                <a:latin typeface="e-Ukraine"/>
              </a:rPr>
              <a:t>№ 854) – це новий підхід до взаємодії держави і бізнесу.</a:t>
            </a:r>
          </a:p>
          <a:p>
            <a:pPr indent="360000" algn="just"/>
            <a:r>
              <a:rPr lang="uk-UA" sz="1600" dirty="0" smtClean="0">
                <a:latin typeface="e-Ukraine"/>
              </a:rPr>
              <a:t>Український бізнес живе в умовах постійної турбулентності – економічної, регуляторної, а часто й </a:t>
            </a:r>
            <a:r>
              <a:rPr lang="uk-UA" sz="1600" dirty="0" err="1" smtClean="0">
                <a:latin typeface="e-Ukraine"/>
              </a:rPr>
              <a:t>безпекової</a:t>
            </a:r>
            <a:r>
              <a:rPr lang="uk-UA" sz="1600" dirty="0" smtClean="0">
                <a:latin typeface="e-Ukraine"/>
              </a:rPr>
              <a:t>. У такі часи прозорість і прогнозованість у сфері податків стають не просто технічними питаннями, а й фактором довіри між державою і підприємцем. Саме довіра лежить в основі </a:t>
            </a:r>
            <a:r>
              <a:rPr lang="uk-UA" sz="1600" dirty="0" err="1" smtClean="0">
                <a:latin typeface="e-Ukraine"/>
              </a:rPr>
              <a:t>комплаєнс</a:t>
            </a:r>
            <a:r>
              <a:rPr lang="uk-UA" sz="1600" dirty="0" smtClean="0">
                <a:latin typeface="e-Ukraine"/>
              </a:rPr>
              <a:t> – підходу: податкова служба прагне бачити в платнику не об’єкт контролю, а партнера у наповненні бюджету.</a:t>
            </a:r>
            <a:endParaRPr lang="uk-UA" sz="160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430254" y="5665745"/>
            <a:ext cx="762000" cy="16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1194467" y="6350158"/>
            <a:ext cx="1072483" cy="5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162</Words>
  <Application>Microsoft Office PowerPoint</Application>
  <PresentationFormat>Аркуш A4 (210x297 мм)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355</cp:revision>
  <dcterms:created xsi:type="dcterms:W3CDTF">2021-05-27T05:23:05Z</dcterms:created>
  <dcterms:modified xsi:type="dcterms:W3CDTF">2026-03-03T08:57:17Z</dcterms:modified>
</cp:coreProperties>
</file>