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Комунікації з податковою через Електронний кабінет – швидкість і комфорт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67625" y="3219451"/>
            <a:ext cx="1781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2" name="Picture 14" descr="Листування через Електронний кабінет: підтвердження отримання та строки  відповід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4400550"/>
            <a:ext cx="2714626" cy="169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50" dirty="0" smtClean="0">
                <a:latin typeface="e-Ukraine"/>
              </a:rPr>
              <a:t>Меню «Налаштування» </a:t>
            </a:r>
            <a:r>
              <a:rPr lang="uk-UA" sz="1350" dirty="0" smtClean="0">
                <a:latin typeface="e-Ukraine"/>
              </a:rPr>
              <a:t>приватної</a:t>
            </a:r>
            <a:r>
              <a:rPr lang="en-US" sz="1350" dirty="0" smtClean="0">
                <a:latin typeface="e-Ukraine"/>
              </a:rPr>
              <a:t> </a:t>
            </a:r>
            <a:r>
              <a:rPr lang="uk-UA" sz="1350" dirty="0" smtClean="0">
                <a:latin typeface="e-Ukraine"/>
              </a:rPr>
              <a:t>частини</a:t>
            </a:r>
            <a:r>
              <a:rPr lang="en-US" sz="1350" dirty="0" smtClean="0">
                <a:latin typeface="e-Ukraine"/>
              </a:rPr>
              <a:t> </a:t>
            </a:r>
            <a:r>
              <a:rPr lang="uk-UA" sz="1350" dirty="0" smtClean="0">
                <a:latin typeface="e-Ukraine"/>
              </a:rPr>
              <a:t>Е-кабінету </a:t>
            </a:r>
            <a:r>
              <a:rPr lang="uk-UA" sz="1350" dirty="0" smtClean="0">
                <a:latin typeface="e-Ukraine"/>
              </a:rPr>
              <a:t>забезпечує спрощений механізм подання Заяви про бажання отримувати документ через Електронний кабінет (форма J/F13916).</a:t>
            </a:r>
          </a:p>
          <a:p>
            <a:pPr indent="360000" algn="just" fontAlgn="base"/>
            <a:r>
              <a:rPr lang="uk-UA" sz="1350" dirty="0" smtClean="0">
                <a:solidFill>
                  <a:srgbClr val="0033CC"/>
                </a:solidFill>
                <a:latin typeface="e-Ukraine"/>
              </a:rPr>
              <a:t>Скориставшись Е-кабінетом, платник отримує:</a:t>
            </a:r>
            <a:r>
              <a:rPr lang="uk-UA" sz="1350" dirty="0" smtClean="0">
                <a:latin typeface="e-Ukraine"/>
              </a:rPr>
              <a:t> 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оперативність – усі повідомлення надходитимуть без затримок;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безпеку – офіційний, захищений канал комунікації;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зручність – доступ до документів 24/7;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економію – жодних витрат на папери, пошту чи черги;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менше ризиків – своєчасно отриману інформацію щодо важливих термінів, а це – відсутність штрафів.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Отже, Е-кабінет – це практичний сервіс, який забезпечує швидкість і комфорт для платника, дозволяє економити його час та уникати черг у податкових установах.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Обирайте електронний формат взаємодії!</a:t>
            </a:r>
          </a:p>
          <a:p>
            <a:pPr indent="360000" algn="just"/>
            <a:r>
              <a:rPr lang="uk-UA" sz="1350" dirty="0" smtClean="0">
                <a:latin typeface="e-Ukraine"/>
              </a:rPr>
              <a:t>Сучасна комунікація з податковою – це просто! </a:t>
            </a:r>
            <a:r>
              <a:rPr lang="uk-UA" sz="135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35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35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Формування </a:t>
            </a:r>
            <a:r>
              <a:rPr lang="uk-UA" sz="1350" dirty="0" err="1" smtClean="0">
                <a:latin typeface="e-Ukraine"/>
              </a:rPr>
              <a:t>безбар’єрного</a:t>
            </a:r>
            <a:r>
              <a:rPr lang="uk-UA" sz="1350" dirty="0" smtClean="0">
                <a:latin typeface="e-Ukraine"/>
              </a:rPr>
              <a:t> простору у податковій сфері – це, насамперед, доступ до </a:t>
            </a:r>
            <a:r>
              <a:rPr lang="uk-UA" sz="1350" dirty="0" err="1" smtClean="0">
                <a:latin typeface="e-Ukraine"/>
              </a:rPr>
              <a:t>онлайн-сервісів</a:t>
            </a:r>
            <a:r>
              <a:rPr lang="uk-UA" sz="1350" dirty="0" smtClean="0">
                <a:latin typeface="e-Ukraine"/>
              </a:rPr>
              <a:t>.</a:t>
            </a:r>
          </a:p>
          <a:p>
            <a:pPr indent="360000" algn="just" fontAlgn="base"/>
            <a:r>
              <a:rPr lang="uk-UA" sz="1350" dirty="0" smtClean="0">
                <a:solidFill>
                  <a:srgbClr val="0033CC"/>
                </a:solidFill>
                <a:latin typeface="e-Ukraine"/>
              </a:rPr>
              <a:t>Вирішувати податкові питання у зручному форматі можна </a:t>
            </a:r>
            <a:r>
              <a:rPr lang="uk-UA" sz="1350" dirty="0" err="1" smtClean="0">
                <a:solidFill>
                  <a:srgbClr val="0033CC"/>
                </a:solidFill>
                <a:latin typeface="e-Ukraine"/>
              </a:rPr>
              <a:t>онлайн</a:t>
            </a:r>
            <a:r>
              <a:rPr lang="uk-UA" sz="1350" dirty="0" smtClean="0">
                <a:solidFill>
                  <a:srgbClr val="0033CC"/>
                </a:solidFill>
                <a:latin typeface="e-Ukraine"/>
              </a:rPr>
              <a:t>, зокрема – через Електронний кабінет (Е-кабінет) дистанційно можна: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подавати заяви, декларації та звіти;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надсилати запити до податкової і отримувати відповіді в електронному вигляді;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зберігати документи у своєму особистому кабінеті – усе під контролем і без паперів.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Листування через Е-кабінет створює умови для оперативної та зручної взаємодії платників із контролюючими органами. Адже має </a:t>
            </a:r>
            <a:r>
              <a:rPr lang="uk-UA" sz="1350" dirty="0" smtClean="0">
                <a:solidFill>
                  <a:srgbClr val="0033CC"/>
                </a:solidFill>
                <a:latin typeface="e-Ukraine"/>
              </a:rPr>
              <a:t>очевидні переваги</a:t>
            </a:r>
            <a:r>
              <a:rPr lang="uk-UA" sz="1350" dirty="0" smtClean="0">
                <a:latin typeface="e-Ukraine"/>
              </a:rPr>
              <a:t>: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відсутність паперових документів;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своєчасне отримання повідомлень, вимог, рішень та іншої офіційної кореспонденції;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Push-повідомлення на електронну пошту про надходження документу в Е-кабінет,</a:t>
            </a:r>
          </a:p>
          <a:p>
            <a:pPr algn="just" fontAlgn="base">
              <a:buFontTx/>
              <a:buChar char="–"/>
            </a:pPr>
            <a:r>
              <a:rPr lang="uk-UA" sz="1350" dirty="0" smtClean="0">
                <a:latin typeface="e-Ukraine"/>
              </a:rPr>
              <a:t> постійний доступ в Е-кабінеті до архіву листування з податковою.</a:t>
            </a:r>
          </a:p>
          <a:p>
            <a:pPr indent="360000" algn="just"/>
            <a:r>
              <a:rPr lang="uk-UA" sz="1350" dirty="0" smtClean="0">
                <a:latin typeface="e-Ukraine"/>
              </a:rPr>
              <a:t>Листування контролюючих органів з платниками податків здійснюється в електронній формі за умови подання платником Заяви про бажання отримувати документ через Електронний кабінет.</a:t>
            </a:r>
            <a:endParaRPr lang="uk-UA" sz="135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323</Words>
  <Application>Microsoft Office PowerPoint</Application>
  <PresentationFormat>Аркуш A4 (210x297 мм)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354</cp:revision>
  <dcterms:created xsi:type="dcterms:W3CDTF">2021-05-27T05:23:05Z</dcterms:created>
  <dcterms:modified xsi:type="dcterms:W3CDTF">2026-03-03T08:54:59Z</dcterms:modified>
</cp:coreProperties>
</file>