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ax.gov.ua/diyalnist-/natsionalna-strategiya-dohodiv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Національна стратегія доходів – вектор позитивних змін у податковій сфері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648575" y="3219451"/>
            <a:ext cx="1800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Березень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0" name="Picture 12" descr="Національна стратегія доходів - що потрібно знати - ZN.u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0625" y="4448175"/>
            <a:ext cx="2743200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611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35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350" dirty="0" smtClean="0">
                <a:latin typeface="e-Ukraine"/>
              </a:rPr>
              <a:t>Впровадження </a:t>
            </a:r>
            <a:r>
              <a:rPr lang="uk-UA" sz="1350" dirty="0" err="1" smtClean="0">
                <a:latin typeface="e-Ukraine"/>
              </a:rPr>
              <a:t>комплаєнс-підходу</a:t>
            </a:r>
            <a:r>
              <a:rPr lang="uk-UA" sz="1350" dirty="0" smtClean="0">
                <a:latin typeface="e-Ukraine"/>
              </a:rPr>
              <a:t>, який передбачає підтримку відповідального бізнесу та стимулювання добровільного виконання податкових обов’язків – це також важливий елемент реформування податкової служби. У цьому процесі активно використовуються сучасні інструменти автоматичного аналізу даних, що робить перевірки більш точними, обґрунтованими та швидкими.</a:t>
            </a:r>
          </a:p>
          <a:p>
            <a:pPr indent="360000" algn="just" fontAlgn="base"/>
            <a:r>
              <a:rPr lang="uk-UA" sz="1350" dirty="0" smtClean="0">
                <a:latin typeface="e-Ukraine"/>
              </a:rPr>
              <a:t>Зміни, запроваджені НСД, мають комплексний ефект.</a:t>
            </a:r>
          </a:p>
          <a:p>
            <a:pPr indent="360000" algn="just" fontAlgn="base"/>
            <a:r>
              <a:rPr lang="uk-UA" sz="1350" dirty="0" smtClean="0">
                <a:latin typeface="e-Ukraine"/>
              </a:rPr>
              <a:t>Це спрощення ведення бізнесу в Україні, зменшення адміністративного тиску, підвищення рівня довіри до податкових органів. і, як результат – наближають українську податкову систему до європейських стандартів адміністрування.</a:t>
            </a:r>
          </a:p>
          <a:p>
            <a:pPr indent="360000" algn="just" fontAlgn="base"/>
            <a:r>
              <a:rPr lang="uk-UA" sz="1350" dirty="0" smtClean="0">
                <a:latin typeface="e-Ukraine"/>
              </a:rPr>
              <a:t>Національна стратегія доходів до 2030 року – це не лише фінансовий орієнтир, а й основа довготривалого партнерства між державою, бізнесом і громадянами.</a:t>
            </a:r>
          </a:p>
          <a:p>
            <a:pPr indent="360000" algn="just"/>
            <a:r>
              <a:rPr lang="uk-UA" sz="1350" dirty="0" smtClean="0">
                <a:latin typeface="e-Ukraine"/>
              </a:rPr>
              <a:t>Детальніше про НСД – на </a:t>
            </a:r>
            <a:r>
              <a:rPr lang="uk-UA" sz="1350" dirty="0" err="1" smtClean="0">
                <a:latin typeface="e-Ukraine"/>
              </a:rPr>
              <a:t>вебпорталі</a:t>
            </a:r>
            <a:r>
              <a:rPr lang="uk-UA" sz="1350" dirty="0" smtClean="0">
                <a:latin typeface="e-Ukraine"/>
              </a:rPr>
              <a:t/>
            </a:r>
            <a:br>
              <a:rPr lang="uk-UA" sz="1350" dirty="0" smtClean="0">
                <a:latin typeface="e-Ukraine"/>
              </a:rPr>
            </a:br>
            <a:r>
              <a:rPr lang="uk-UA" sz="1350" dirty="0" smtClean="0">
                <a:latin typeface="e-Ukraine"/>
              </a:rPr>
              <a:t>ДПС України за посиланням:</a:t>
            </a:r>
            <a:br>
              <a:rPr lang="uk-UA" sz="1350" dirty="0" smtClean="0">
                <a:latin typeface="e-Ukraine"/>
              </a:rPr>
            </a:br>
            <a:r>
              <a:rPr lang="uk-UA" sz="1350" u="sng" dirty="0" smtClean="0">
                <a:latin typeface="e-Ukraine"/>
                <a:hlinkClick r:id="rId2"/>
              </a:rPr>
              <a:t>https://tax.gov.ua/diyalnist-/natsionalna-strategiya-dohodiv/</a:t>
            </a:r>
            <a:endParaRPr lang="uk-UA" sz="1350" dirty="0" smtClean="0"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350" dirty="0" smtClean="0">
                <a:latin typeface="e-Ukraine"/>
                <a:cs typeface="Arial" pitchFamily="34" charset="0"/>
              </a:rPr>
              <a:t>	</a:t>
            </a:r>
          </a:p>
          <a:p>
            <a:pPr indent="360000" algn="just"/>
            <a:endParaRPr lang="uk-UA" sz="1350" dirty="0" smtClean="0">
              <a:latin typeface="e-Ukraine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>
            <a:off x="8662067" y="6267450"/>
            <a:ext cx="124393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 rot="5400000">
            <a:off x="8163596" y="6127749"/>
            <a:ext cx="466723" cy="9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53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350" dirty="0" smtClean="0">
              <a:latin typeface="e-Ukraine"/>
              <a:cs typeface="Times New Roman" pitchFamily="18" charset="0"/>
            </a:endParaRPr>
          </a:p>
          <a:p>
            <a:pPr indent="360000" algn="just" fontAlgn="base"/>
            <a:r>
              <a:rPr lang="uk-UA" sz="1350" dirty="0" smtClean="0">
                <a:latin typeface="e-Ukraine"/>
              </a:rPr>
              <a:t>Головне управління ДПС у Дніпропетровській області інформує, що Національна стратегія доходів до 2030 року (далі – НСД) визначає ключові напрями розвитку податкової системи з урахуванням </a:t>
            </a:r>
            <a:r>
              <a:rPr lang="uk-UA" sz="1350" dirty="0" err="1" smtClean="0">
                <a:latin typeface="e-Ukraine"/>
              </a:rPr>
              <a:t>євроінтеграційного</a:t>
            </a:r>
            <a:r>
              <a:rPr lang="uk-UA" sz="1350" dirty="0" smtClean="0">
                <a:latin typeface="e-Ukraine"/>
              </a:rPr>
              <a:t> курсу України, сучасних викликів та реальних потреб економіки.</a:t>
            </a:r>
          </a:p>
          <a:p>
            <a:pPr indent="360000" algn="just" fontAlgn="base"/>
            <a:r>
              <a:rPr lang="uk-UA" sz="1350" dirty="0" smtClean="0">
                <a:latin typeface="e-Ukraine"/>
              </a:rPr>
              <a:t>ДПС продовжує системну трансформацію своєї діяльності відповідно до НСД.</a:t>
            </a:r>
          </a:p>
          <a:p>
            <a:pPr indent="360000" algn="just" fontAlgn="base"/>
            <a:r>
              <a:rPr lang="uk-UA" sz="1350" dirty="0" smtClean="0">
                <a:latin typeface="e-Ukraine"/>
              </a:rPr>
              <a:t>Головною метою НСД є формування зрозумілих, прозорих та зручних правил для платників податків, водночас забезпечивши стабільні та прогнозовані надходження до державного бюджету. Для досягнення цієї мети ДПС вже впроваджує низку важливих змін.</a:t>
            </a:r>
          </a:p>
          <a:p>
            <a:pPr indent="360000" algn="just" fontAlgn="base"/>
            <a:r>
              <a:rPr lang="uk-UA" sz="1350" dirty="0" smtClean="0">
                <a:latin typeface="e-Ukraine"/>
              </a:rPr>
              <a:t>Цифрова трансформація – один із пріоритетів: податкова служба розширює перелік електронних сервісів, спрощує </a:t>
            </a:r>
            <a:r>
              <a:rPr lang="uk-UA" sz="1350" dirty="0" err="1" smtClean="0">
                <a:latin typeface="e-Ukraine"/>
              </a:rPr>
              <a:t>онлайн-взаємодію</a:t>
            </a:r>
            <a:r>
              <a:rPr lang="uk-UA" sz="1350" dirty="0" smtClean="0">
                <a:latin typeface="e-Ukraine"/>
              </a:rPr>
              <a:t> з платниками. Це дозволяє економити час і ресурси суб’єктів господарювання, що робить податкові процедури доступнішими та зручнішими.</a:t>
            </a:r>
          </a:p>
          <a:p>
            <a:pPr indent="360000" algn="just"/>
            <a:r>
              <a:rPr lang="uk-UA" sz="1350" dirty="0" smtClean="0">
                <a:latin typeface="e-Ukraine"/>
              </a:rPr>
              <a:t>Для перевірок: оцінка реальних податкових ризиків – це суттєві зміни й підходи до податкового контролю. Такий ризик-орієнтований підхід дає змогу зосередити увагу на проблемних ділянках і мінімізувати втручання у діяльність сумлінних платників.</a:t>
            </a:r>
            <a:endParaRPr lang="uk-UA" sz="1350" dirty="0" smtClean="0">
              <a:latin typeface="e-Ukraine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310</Words>
  <Application>Microsoft Office PowerPoint</Application>
  <PresentationFormat>Аркуш A4 (210x297 мм)</PresentationFormat>
  <Paragraphs>26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352</cp:revision>
  <dcterms:created xsi:type="dcterms:W3CDTF">2021-05-27T05:23:05Z</dcterms:created>
  <dcterms:modified xsi:type="dcterms:W3CDTF">2026-03-03T08:53:39Z</dcterms:modified>
</cp:coreProperties>
</file>