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16.02.2026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590675"/>
            <a:ext cx="422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Чи необхідно фізичній особі, яка надає в оренду особисте майно, реєструватись </a:t>
            </a:r>
            <a:r>
              <a:rPr lang="uk-UA" dirty="0" err="1" smtClean="0">
                <a:solidFill>
                  <a:srgbClr val="0033CC"/>
                </a:solidFill>
                <a:latin typeface="e-Ukraine Head Bold" pitchFamily="50" charset="-52"/>
              </a:rPr>
              <a:t>ФОП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?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Лютий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78050" y="-2276475"/>
            <a:ext cx="49999900" cy="306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8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62" name="Picture 14" descr="Порядок поділу майна подружжя. Спільна сумісна та особиста власність  подружж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8250" y="4305300"/>
            <a:ext cx="3016250" cy="158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700" b="1" dirty="0" smtClean="0">
              <a:solidFill>
                <a:srgbClr val="0033CC"/>
              </a:solidFill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700" dirty="0" smtClean="0">
                <a:latin typeface="e-Ukraine" pitchFamily="50" charset="-52"/>
                <a:cs typeface="Times New Roman" pitchFamily="18" charset="0"/>
              </a:rPr>
              <a:t>Отже, надання в оренду власного нерухомого майна може здійснюватися фізичними особами як у межах підприємницької діяльності, так і шляхом виконання норм п. 170.1 ст. 170 ПКУ без реєстрації орендодавця фізичною особою – підприємцем (</a:t>
            </a:r>
            <a:r>
              <a:rPr lang="uk-UA" sz="1700" dirty="0" err="1" smtClean="0">
                <a:latin typeface="e-Ukraine" pitchFamily="50" charset="-52"/>
                <a:cs typeface="Times New Roman" pitchFamily="18" charset="0"/>
              </a:rPr>
              <a:t>ФОП</a:t>
            </a:r>
            <a:r>
              <a:rPr lang="uk-UA" sz="1700" dirty="0" smtClean="0">
                <a:latin typeface="e-Ukraine" pitchFamily="50" charset="-52"/>
                <a:cs typeface="Times New Roman" pitchFamily="18" charset="0"/>
              </a:rPr>
              <a:t>).</a:t>
            </a:r>
          </a:p>
          <a:p>
            <a:pPr indent="450000" algn="just"/>
            <a:r>
              <a:rPr lang="uk-UA" sz="1700" dirty="0" smtClean="0">
                <a:latin typeface="e-Ukraine" pitchFamily="50" charset="-52"/>
                <a:cs typeface="Times New Roman" pitchFamily="18" charset="0"/>
              </a:rPr>
              <a:t>Такий платник за результатами звітного податкового року зобов’язаний до 1 травня року, що настає за звітним, подати до контролюючого органу, в якому перебуває на обліку, податкову декларацію про майновий стан і доходи, в якій задекларувати суму отриманого доходу та визначити податкові зобов’язання з ПДФО та військового збору.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 r="53047"/>
          <a:stretch>
            <a:fillRect/>
          </a:stretch>
        </p:blipFill>
        <p:spPr bwMode="auto">
          <a:xfrm rot="5400000">
            <a:off x="348564" y="5892116"/>
            <a:ext cx="617322" cy="131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fontAlgn="base"/>
            <a:endParaRPr lang="uk-UA" sz="1600" dirty="0" smtClean="0">
              <a:latin typeface="e-Ukraine" pitchFamily="50" charset="-52"/>
              <a:cs typeface="Times New Roman" pitchFamily="18" charset="0"/>
            </a:endParaRP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Головне управління ДПС у Дніпропетровській області повідомляє.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Відповідно до ст. 319 та ст. 320 Цивільного кодексу (далі – ЦКУ) власник володіє, користується, розпоряджається своїм майном на власний розсуд, у тому числі для здійснення підприємницької діяльності.</a:t>
            </a:r>
          </a:p>
          <a:p>
            <a:pPr indent="450000" algn="just" fontAlgn="base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Оподаткування доходу від надання нерухомості в оренду (суборенду, емфітевзис), житловий найм (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піднайм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) здійснюється відповідно до п. 170.1</a:t>
            </a: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/>
            </a:r>
            <a:br>
              <a:rPr lang="en-US" sz="1600" dirty="0" smtClean="0">
                <a:latin typeface="e-Ukraine" pitchFamily="50" charset="-52"/>
                <a:cs typeface="Times New Roman" pitchFamily="18" charset="0"/>
              </a:rPr>
            </a:b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ст. 170 Податкового кодексу України (далі – ПКУ).</a:t>
            </a:r>
          </a:p>
          <a:p>
            <a:pPr indent="450000" algn="just"/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Відповідно до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п.п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. 170.1.5 п. 170.1</a:t>
            </a:r>
            <a:r>
              <a:rPr lang="en-US" sz="1600" dirty="0" smtClean="0">
                <a:latin typeface="e-Ukraine" pitchFamily="50" charset="-52"/>
                <a:cs typeface="Times New Roman" pitchFamily="18" charset="0"/>
              </a:rPr>
              <a:t/>
            </a:r>
            <a:br>
              <a:rPr lang="en-US" sz="1600" dirty="0" smtClean="0">
                <a:latin typeface="e-Ukraine" pitchFamily="50" charset="-52"/>
                <a:cs typeface="Times New Roman" pitchFamily="18" charset="0"/>
              </a:rPr>
            </a:b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ст. 170 ПКУ якщо орендар є фізичною особою, яка не є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самозайнятою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 особою, </a:t>
            </a:r>
            <a:r>
              <a:rPr lang="uk-UA" sz="1600" dirty="0" err="1" smtClean="0">
                <a:latin typeface="e-Ukraine" pitchFamily="50" charset="-52"/>
                <a:cs typeface="Times New Roman" pitchFamily="18" charset="0"/>
              </a:rPr>
              <a:t>особою</a:t>
            </a:r>
            <a:r>
              <a:rPr lang="uk-UA" sz="1600" dirty="0" smtClean="0">
                <a:latin typeface="e-Ukraine" pitchFamily="50" charset="-52"/>
                <a:cs typeface="Times New Roman" pitchFamily="18" charset="0"/>
              </a:rPr>
              <a:t>, відповідальною за нарахування та сплату (перерахування) податку на доходи фізичних осіб (ПДФО) до бюджету, є платник ПДФО – орендодавець.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b="-705"/>
          <a:stretch>
            <a:fillRect/>
          </a:stretch>
        </p:blipFill>
        <p:spPr bwMode="auto">
          <a:xfrm>
            <a:off x="1095376" y="6389659"/>
            <a:ext cx="990599" cy="47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9104071" y="5150471"/>
            <a:ext cx="801929" cy="17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8205825" y="6047358"/>
            <a:ext cx="1700175" cy="82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7649361" y="5944387"/>
            <a:ext cx="583913" cy="12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203</Words>
  <Application>Microsoft Office PowerPoint</Application>
  <PresentationFormat>Аркуш A4 (210x297 мм)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360</cp:revision>
  <dcterms:created xsi:type="dcterms:W3CDTF">2021-05-27T05:23:05Z</dcterms:created>
  <dcterms:modified xsi:type="dcterms:W3CDTF">2026-02-16T13:30:29Z</dcterms:modified>
</cp:coreProperties>
</file>