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Про способи подання податкової декларації про майновий стан і доходи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Починаючи з якого періоду подається податкова декларація про майновий стан  і доходи, затверджена наказом Міністерства фінансів Украї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8251" y="4229100"/>
            <a:ext cx="285438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00649" y="0"/>
            <a:ext cx="457200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50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Для зручності платників податків ДПС в особистому електронному кабінеті розміщено електронний сервіс «Податкова декларація про майновий стан і доходи», що надає можливість часткового автоматичного </a:t>
            </a:r>
            <a:r>
              <a:rPr lang="uk-UA" sz="1500" dirty="0" err="1" smtClean="0">
                <a:latin typeface="e-Ukraine" pitchFamily="50" charset="-52"/>
                <a:cs typeface="Times New Roman" pitchFamily="18" charset="0"/>
              </a:rPr>
              <a:t>предзаповнення</a:t>
            </a:r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 декларації на підставі даних Державного реєстру фізичних осіб – платників податку та відомостей про </a:t>
            </a:r>
            <a:r>
              <a:rPr lang="uk-UA" sz="1500" dirty="0" err="1" smtClean="0">
                <a:latin typeface="e-Ukraine" pitchFamily="50" charset="-52"/>
                <a:cs typeface="Times New Roman" pitchFamily="18" charset="0"/>
              </a:rPr>
              <a:t>обʼєкти</a:t>
            </a:r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 нерухомого чи рухомого майна.</a:t>
            </a: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Електронний сервіс «Податкова декларація про майновий стан і доходи» дозволяє сформувати податкову декларацію та подати її до контролюючого органу з копіями первинних документів, у т. ч. для використання права на податкову знижку.</a:t>
            </a:r>
          </a:p>
          <a:p>
            <a:pPr indent="450000" algn="just" fontAlgn="base"/>
            <a:r>
              <a:rPr lang="uk-UA" sz="15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Звертаємо увагу, що для подання податкових декларацій в електронній формі платнику податків потрібно: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5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мати </a:t>
            </a:r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електронний цифровий підпис;</a:t>
            </a:r>
          </a:p>
          <a:p>
            <a:pPr algn="just">
              <a:buFont typeface="e-Ukraine" pitchFamily="50" charset="-52"/>
              <a:buChar char="–"/>
            </a:pPr>
            <a:r>
              <a:rPr lang="en-US" sz="150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500" smtClean="0">
                <a:latin typeface="e-Ukraine" pitchFamily="50" charset="-52"/>
                <a:cs typeface="Times New Roman" pitchFamily="18" charset="0"/>
              </a:rPr>
              <a:t>авторизуватися </a:t>
            </a:r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за допомогою особистого електронного ключа та розпочати роботу.</a:t>
            </a: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 </a:t>
            </a:r>
          </a:p>
          <a:p>
            <a:pPr indent="450000" algn="just" fontAlgn="base"/>
            <a:endParaRPr lang="uk-UA" sz="15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	</a:t>
            </a:r>
          </a:p>
          <a:p>
            <a:pPr indent="450000" algn="just"/>
            <a:endParaRPr lang="uk-UA" sz="1500" dirty="0" smtClean="0">
              <a:latin typeface="e-Ukraine" pitchFamily="50" charset="-52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04775" y="-9525"/>
            <a:ext cx="4829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5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інформує.</a:t>
            </a:r>
          </a:p>
          <a:p>
            <a:pPr indent="450000" algn="just" fontAlgn="base"/>
            <a:r>
              <a:rPr lang="uk-UA" sz="15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Платник податків самостійно обирає спосіб подачі податкової декларації про майновий стан і доходи (далі – податкова декларація):</a:t>
            </a: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особисто або уповноваженою особою; </a:t>
            </a: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поштою з повідомленням про вручення та описом вкладення не пізніше ніж за 5 днів до закінчення граничного строку подання;</a:t>
            </a:r>
          </a:p>
          <a:p>
            <a:pPr indent="450000" algn="just" fontAlgn="base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засобами електронного зв’язку в електронній формі з дотриманням вимог законів України «Про електронні документи та електронний документообіг» та «Про електронні довірчі послуги». </a:t>
            </a:r>
          </a:p>
          <a:p>
            <a:pPr indent="450000" algn="just"/>
            <a:r>
              <a:rPr lang="uk-UA" sz="1500" dirty="0" smtClean="0">
                <a:latin typeface="e-Ukraine" pitchFamily="50" charset="-52"/>
                <a:cs typeface="Times New Roman" pitchFamily="18" charset="0"/>
              </a:rPr>
              <a:t>В електронній формі податкову декларацію можна подати на сайті Державної податкової служби України (ДПС) в особистому електронному кабінеті платника.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flipH="1">
            <a:off x="-1" y="5724525"/>
            <a:ext cx="48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0" y="6341372"/>
            <a:ext cx="1090696" cy="5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187</Words>
  <Application>Microsoft Office PowerPoint</Application>
  <PresentationFormat>Аркуш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351</cp:revision>
  <dcterms:created xsi:type="dcterms:W3CDTF">2021-05-27T05:23:05Z</dcterms:created>
  <dcterms:modified xsi:type="dcterms:W3CDTF">2026-02-20T10:03:35Z</dcterms:modified>
</cp:coreProperties>
</file>