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8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290" y="50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F23D7-AD47-44F1-8751-0532E162AA4B}" type="datetimeFigureOut">
              <a:rPr lang="uk-UA" smtClean="0"/>
              <a:pPr/>
              <a:t>31.10.2023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E9077-D1A2-4564-A348-5B4953BE15C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83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46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44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80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26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00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36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48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84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4"/>
            <a:ext cx="3471863" cy="70396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18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4"/>
            <a:ext cx="3471863" cy="703968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86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8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23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8012" y="261411"/>
            <a:ext cx="40884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e-Ukraine Head Bold" pitchFamily="50" charset="-52"/>
              </a:rPr>
              <a:t>Головне </a:t>
            </a:r>
            <a:r>
              <a:rPr lang="ru-RU" sz="1400" b="1" dirty="0" err="1" smtClean="0">
                <a:latin typeface="e-Ukraine Head Bold" pitchFamily="50" charset="-52"/>
              </a:rPr>
              <a:t>управління</a:t>
            </a:r>
            <a:r>
              <a:rPr lang="ru-RU" sz="1400" b="1" dirty="0" smtClean="0">
                <a:latin typeface="e-Ukraine Head Bold" pitchFamily="50" charset="-52"/>
              </a:rPr>
              <a:t> ДПС у </a:t>
            </a:r>
            <a:r>
              <a:rPr lang="ru-RU" sz="1400" b="1" dirty="0" err="1" smtClean="0">
                <a:latin typeface="e-Ukraine Head Bold" pitchFamily="50" charset="-52"/>
              </a:rPr>
              <a:t>Дніпропетровській</a:t>
            </a:r>
            <a:r>
              <a:rPr lang="ru-RU" sz="1400" b="1" dirty="0" smtClean="0">
                <a:latin typeface="e-Ukraine Head Bold" pitchFamily="50" charset="-52"/>
              </a:rPr>
              <a:t> </a:t>
            </a:r>
            <a:r>
              <a:rPr lang="ru-RU" sz="1400" b="1" dirty="0" err="1" smtClean="0">
                <a:latin typeface="e-Ukraine Head Bold" pitchFamily="50" charset="-52"/>
              </a:rPr>
              <a:t>області</a:t>
            </a:r>
            <a:endParaRPr lang="ru-RU" sz="1400" b="1" dirty="0" smtClean="0">
              <a:latin typeface="e-Ukraine Head Bold" pitchFamily="50" charset="-52"/>
            </a:endParaRPr>
          </a:p>
          <a:p>
            <a:endParaRPr lang="ru-RU" sz="800" dirty="0" smtClean="0">
              <a:latin typeface="e-Ukraine Head Bold" pitchFamily="50" charset="-52"/>
            </a:endParaRPr>
          </a:p>
          <a:p>
            <a:r>
              <a:rPr lang="ru-RU" sz="1400" b="1" dirty="0" err="1" smtClean="0">
                <a:latin typeface="e-Ukraine Head Bold" pitchFamily="50" charset="-52"/>
              </a:rPr>
              <a:t>Державна</a:t>
            </a:r>
            <a:r>
              <a:rPr lang="ru-RU" sz="1400" b="1" dirty="0" smtClean="0">
                <a:latin typeface="e-Ukraine Head Bold" pitchFamily="50" charset="-52"/>
              </a:rPr>
              <a:t> </a:t>
            </a:r>
            <a:r>
              <a:rPr lang="ru-RU" sz="1400" b="1" dirty="0" err="1" smtClean="0">
                <a:latin typeface="e-Ukraine Head Bold" pitchFamily="50" charset="-52"/>
              </a:rPr>
              <a:t>податкова</a:t>
            </a:r>
            <a:r>
              <a:rPr lang="ru-RU" sz="1400" b="1" dirty="0" smtClean="0">
                <a:latin typeface="e-Ukraine Head Bold" pitchFamily="50" charset="-52"/>
              </a:rPr>
              <a:t> служба </a:t>
            </a:r>
            <a:r>
              <a:rPr lang="ru-RU" sz="1400" b="1" dirty="0" err="1" smtClean="0">
                <a:latin typeface="e-Ukraine Head Bold" pitchFamily="50" charset="-52"/>
              </a:rPr>
              <a:t>України</a:t>
            </a:r>
            <a:endParaRPr lang="ru-RU" sz="1400" b="1" dirty="0">
              <a:latin typeface="e-Ukraine Head Bold" pitchFamily="50" charset="-52"/>
            </a:endParaRPr>
          </a:p>
        </p:txBody>
      </p:sp>
      <p:pic>
        <p:nvPicPr>
          <p:cNvPr id="3" name="Рисунок 2" descr="Версія для роботи (1280 × 785 пікс.), копія.png"/>
          <p:cNvPicPr>
            <a:picLocks noChangeAspect="1"/>
          </p:cNvPicPr>
          <p:nvPr/>
        </p:nvPicPr>
        <p:blipFill>
          <a:blip r:embed="rId2" cstate="print"/>
          <a:srcRect l="2212" t="2807" r="88365" b="88256"/>
          <a:stretch>
            <a:fillRect/>
          </a:stretch>
        </p:blipFill>
        <p:spPr>
          <a:xfrm>
            <a:off x="447674" y="219075"/>
            <a:ext cx="1447801" cy="9235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2AE1F56-FA4C-456D-AD17-F597535BE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480" r="49890"/>
          <a:stretch>
            <a:fillRect/>
          </a:stretch>
        </p:blipFill>
        <p:spPr>
          <a:xfrm>
            <a:off x="5219700" y="7086600"/>
            <a:ext cx="1638300" cy="2819401"/>
          </a:xfrm>
          <a:prstGeom prst="rect">
            <a:avLst/>
          </a:prstGeom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2AE1F56-FA4C-456D-AD17-F597535BE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09" t="68785"/>
          <a:stretch>
            <a:fillRect/>
          </a:stretch>
        </p:blipFill>
        <p:spPr>
          <a:xfrm>
            <a:off x="3676649" y="8308156"/>
            <a:ext cx="1550377" cy="1597844"/>
          </a:xfrm>
          <a:prstGeom prst="rect">
            <a:avLst/>
          </a:prstGeom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77387" y="1186392"/>
            <a:ext cx="5440240" cy="1415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e-Ukraine Head Bold" pitchFamily="50" charset="-52"/>
                <a:ea typeface="Calibri" pitchFamily="34" charset="0"/>
                <a:cs typeface="Times New Roman" pitchFamily="18" charset="0"/>
              </a:rPr>
              <a:t>Заяву про включення до Реєстру волонтерів можна подати в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e-Ukraine Head Bold" pitchFamily="50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e-Ukraine Head Bold" pitchFamily="50" charset="-52"/>
                <a:ea typeface="Calibri" pitchFamily="34" charset="0"/>
                <a:cs typeface="Times New Roman" pitchFamily="18" charset="0"/>
              </a:rPr>
              <a:t>Електронному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e-Ukraine Head Bold" pitchFamily="50" charset="-52"/>
                <a:ea typeface="Calibri" pitchFamily="34" charset="0"/>
                <a:cs typeface="Times New Roman" pitchFamily="18" charset="0"/>
              </a:rPr>
              <a:t> кабінеті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e-Ukraine Head Bold" pitchFamily="50" charset="-52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48762" y="2743200"/>
            <a:ext cx="63568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-Ukraine"/>
                <a:ea typeface="Calibri" pitchFamily="34" charset="0"/>
                <a:cs typeface="Times New Roman" pitchFamily="18" charset="0"/>
              </a:rPr>
              <a:t>Головне управління ДПС у Дніпропетровській області повідомляє.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-Ukraine"/>
                <a:ea typeface="Calibri" pitchFamily="34" charset="0"/>
                <a:cs typeface="Times New Roman" pitchFamily="18" charset="0"/>
              </a:rPr>
              <a:t>Подання заяви про включення до Реєстру волонтерів в електронній формі в Електронному кабінеті (далі – ЕК) можливо у режимі «Заява до Реєстру волонтерів» у ЕК «Для громадян» або у «Введення звітності» режиму «Додатково».</a:t>
            </a: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-Ukraine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-Ukraine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-Ukraine"/>
                <a:ea typeface="Calibri" pitchFamily="34" charset="0"/>
                <a:cs typeface="Times New Roman" pitchFamily="18" charset="0"/>
              </a:rPr>
              <a:t>Для подання заяви потрібно: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-Ukraine"/>
                <a:ea typeface="Calibri" pitchFamily="34" charset="0"/>
                <a:cs typeface="Times New Roman" pitchFamily="18" charset="0"/>
              </a:rPr>
              <a:t>- пройти ідентифікацію,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-Ukraine"/>
                <a:ea typeface="Calibri" pitchFamily="34" charset="0"/>
                <a:cs typeface="Times New Roman" pitchFamily="18" charset="0"/>
              </a:rPr>
              <a:t>- увійти до особистого кабінету,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-Ukraine"/>
                <a:ea typeface="Calibri" pitchFamily="34" charset="0"/>
                <a:cs typeface="Times New Roman" pitchFamily="18" charset="0"/>
              </a:rPr>
              <a:t>- обрати режим «Заява до Реєстру волонтерів» у ЕК «Для громадян»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-Ukraine"/>
                <a:ea typeface="Calibri" pitchFamily="34" charset="0"/>
                <a:cs typeface="Times New Roman" pitchFamily="18" charset="0"/>
              </a:rPr>
              <a:t>або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-Ukraine"/>
                <a:ea typeface="Calibri" pitchFamily="34" charset="0"/>
                <a:cs typeface="Times New Roman" pitchFamily="18" charset="0"/>
              </a:rPr>
              <a:t>- заповнити форму F1308302 у «Введення звітності» з режиму «Додатково», </a:t>
            </a:r>
            <a:endParaRPr kumimoji="0" lang="uk-UA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-Ukraine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-Ukraine"/>
                <a:ea typeface="Times New Roman" pitchFamily="18" charset="0"/>
                <a:cs typeface="Times New Roman" pitchFamily="18" charset="0"/>
              </a:rPr>
              <a:t>- підписати та надіслати заяву до </a:t>
            </a: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e-Ukraine"/>
                <a:ea typeface="Times New Roman" pitchFamily="18" charset="0"/>
                <a:cs typeface="Times New Roman" pitchFamily="18" charset="0"/>
              </a:rPr>
              <a:t>контролюючого </a:t>
            </a: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e-Ukraine"/>
                <a:ea typeface="Times New Roman" pitchFamily="18" charset="0"/>
                <a:cs typeface="Times New Roman" pitchFamily="18" charset="0"/>
              </a:rPr>
              <a:t>органу.</a:t>
            </a:r>
            <a:r>
              <a:rPr kumimoji="0" lang="uk-UA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e-Ukraine"/>
                <a:cs typeface="Arial" pitchFamily="34" charset="0"/>
              </a:rPr>
              <a:t> </a:t>
            </a:r>
            <a:endParaRPr kumimoji="0" lang="uk-UA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-Ukraine"/>
              <a:cs typeface="Arial" pitchFamily="34" charset="0"/>
            </a:endParaRPr>
          </a:p>
        </p:txBody>
      </p:sp>
      <p:sp>
        <p:nvSpPr>
          <p:cNvPr id="11" name="Прямокутник 24"/>
          <p:cNvSpPr/>
          <p:nvPr/>
        </p:nvSpPr>
        <p:spPr>
          <a:xfrm>
            <a:off x="2447926" y="8614835"/>
            <a:ext cx="22596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e-Ukraine Head Bold" pitchFamily="2" charset="-52"/>
              </a:rPr>
              <a:t>cabinet.tax.gov.ua</a:t>
            </a:r>
            <a:endParaRPr lang="en-US" sz="1500" b="1" dirty="0">
              <a:latin typeface="e-Ukraine Head Bold" pitchFamily="2" charset="-52"/>
            </a:endParaRPr>
          </a:p>
        </p:txBody>
      </p:sp>
      <p:pic>
        <p:nvPicPr>
          <p:cNvPr id="13" name="Рисунок 12" descr="долучайся.jpg"/>
          <p:cNvPicPr>
            <a:picLocks noChangeAspect="1"/>
          </p:cNvPicPr>
          <p:nvPr/>
        </p:nvPicPr>
        <p:blipFill>
          <a:blip r:embed="rId4" cstate="print"/>
          <a:srcRect l="5522" t="16482" r="66239" b="57056"/>
          <a:stretch>
            <a:fillRect/>
          </a:stretch>
        </p:blipFill>
        <p:spPr>
          <a:xfrm>
            <a:off x="2902372" y="6612179"/>
            <a:ext cx="1250527" cy="922096"/>
          </a:xfrm>
          <a:prstGeom prst="rect">
            <a:avLst/>
          </a:prstGeom>
        </p:spPr>
      </p:pic>
      <p:pic>
        <p:nvPicPr>
          <p:cNvPr id="14" name="Рисунок 13" descr="долучайся.jpg"/>
          <p:cNvPicPr>
            <a:picLocks noChangeAspect="1"/>
          </p:cNvPicPr>
          <p:nvPr/>
        </p:nvPicPr>
        <p:blipFill>
          <a:blip r:embed="rId5" cstate="print"/>
          <a:srcRect l="68275" t="15978" r="10807" b="56804"/>
          <a:stretch>
            <a:fillRect/>
          </a:stretch>
        </p:blipFill>
        <p:spPr>
          <a:xfrm>
            <a:off x="2933700" y="7542741"/>
            <a:ext cx="971550" cy="89648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413708" y="2390736"/>
            <a:ext cx="11525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200" dirty="0" smtClean="0">
                <a:latin typeface="e-Ukraine Light" pitchFamily="50" charset="-52"/>
                <a:cs typeface="Times New Roman" pitchFamily="18" charset="0"/>
              </a:rPr>
              <a:t>жовтень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1318</TotalTime>
  <Words>130</Words>
  <Application>Microsoft Office PowerPoint</Application>
  <PresentationFormat>Лист A4 (210x297 мм)</PresentationFormat>
  <Paragraphs>17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d34806</cp:lastModifiedBy>
  <cp:revision>181</cp:revision>
  <dcterms:created xsi:type="dcterms:W3CDTF">2021-05-27T05:23:05Z</dcterms:created>
  <dcterms:modified xsi:type="dcterms:W3CDTF">2023-10-31T14:51:04Z</dcterms:modified>
</cp:coreProperties>
</file>