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diagrams/layout1.xml" ContentType="application/vnd.openxmlformats-officedocument.drawingml.diagram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</p:sldMasterIdLst>
  <p:sldIdLst>
    <p:sldId id="257" r:id="rId2"/>
  </p:sldIdLst>
  <p:sldSz cx="9144000" cy="6858000" type="screen4x3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CC"/>
    <a:srgbClr val="EEE52E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snapVertSplitter="1" vertBarState="minimized" horzBarState="maximized">
    <p:restoredLeft sz="15622" autoAdjust="0"/>
    <p:restoredTop sz="94673" autoAdjust="0"/>
  </p:normalViewPr>
  <p:slideViewPr>
    <p:cSldViewPr>
      <p:cViewPr varScale="1">
        <p:scale>
          <a:sx n="69" d="100"/>
          <a:sy n="69" d="100"/>
        </p:scale>
        <p:origin x="-1796" y="-6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E823C9C-F193-4FB8-8A8E-019E049A4A17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uk-UA"/>
        </a:p>
      </dgm:t>
    </dgm:pt>
    <dgm:pt modelId="{221FE4EC-EDF0-41D9-B019-808851574EBB}">
      <dgm:prSet custT="1"/>
      <dgm:spPr>
        <a:ln>
          <a:noFill/>
        </a:ln>
      </dgm:spPr>
      <dgm:t>
        <a:bodyPr/>
        <a:lstStyle/>
        <a:p>
          <a:pPr rtl="0"/>
          <a:r>
            <a:rPr lang="uk-UA" sz="1100" b="1" dirty="0" smtClean="0">
              <a:solidFill>
                <a:srgbClr val="FFFF00"/>
              </a:solidFill>
              <a:effectLst/>
              <a:latin typeface="Times New Roman" pitchFamily="18" charset="0"/>
              <a:cs typeface="Times New Roman" pitchFamily="18" charset="0"/>
            </a:rPr>
            <a:t>Телефони: 374-31-57, 374-31-51 </a:t>
          </a:r>
          <a:endParaRPr lang="uk-UA" sz="1100" dirty="0">
            <a:solidFill>
              <a:srgbClr val="FFFF00"/>
            </a:solidFill>
            <a:effectLst/>
            <a:latin typeface="Times New Roman" pitchFamily="18" charset="0"/>
            <a:cs typeface="Times New Roman" pitchFamily="18" charset="0"/>
          </a:endParaRPr>
        </a:p>
      </dgm:t>
    </dgm:pt>
    <dgm:pt modelId="{600AF498-4F58-4215-A454-15FBA981605C}" type="parTrans" cxnId="{B0888A37-FBA0-464E-AB16-AD6F4FC14C07}">
      <dgm:prSet/>
      <dgm:spPr/>
      <dgm:t>
        <a:bodyPr/>
        <a:lstStyle/>
        <a:p>
          <a:endParaRPr lang="uk-UA"/>
        </a:p>
      </dgm:t>
    </dgm:pt>
    <dgm:pt modelId="{CB1754FE-06C2-4C87-91E9-4294A541E64A}" type="sibTrans" cxnId="{B0888A37-FBA0-464E-AB16-AD6F4FC14C07}">
      <dgm:prSet/>
      <dgm:spPr/>
      <dgm:t>
        <a:bodyPr/>
        <a:lstStyle/>
        <a:p>
          <a:endParaRPr lang="uk-UA"/>
        </a:p>
      </dgm:t>
    </dgm:pt>
    <dgm:pt modelId="{7F1A869E-3442-47B6-8412-93F205E2BD53}">
      <dgm:prSet custT="1"/>
      <dgm:spPr/>
      <dgm:t>
        <a:bodyPr/>
        <a:lstStyle/>
        <a:p>
          <a:pPr rtl="0"/>
          <a:r>
            <a:rPr lang="uk-UA" sz="1100" dirty="0" smtClean="0">
              <a:latin typeface="Times New Roman" pitchFamily="18" charset="0"/>
              <a:cs typeface="Times New Roman" pitchFamily="18" charset="0"/>
            </a:rPr>
            <a:t>Електронна адреса: </a:t>
          </a:r>
          <a:r>
            <a:rPr lang="en-US" sz="1100" dirty="0" err="1" smtClean="0">
              <a:latin typeface="Times New Roman" pitchFamily="18" charset="0"/>
              <a:cs typeface="Times New Roman" pitchFamily="18" charset="0"/>
            </a:rPr>
            <a:t>dp</a:t>
          </a:r>
          <a:r>
            <a:rPr lang="uk-UA" sz="1100" dirty="0" smtClean="0">
              <a:latin typeface="Times New Roman" pitchFamily="18" charset="0"/>
              <a:cs typeface="Times New Roman" pitchFamily="18" charset="0"/>
            </a:rPr>
            <a:t>.</a:t>
          </a:r>
          <a:r>
            <a:rPr lang="en-US" sz="1100" dirty="0" smtClean="0">
              <a:latin typeface="Times New Roman" pitchFamily="18" charset="0"/>
              <a:cs typeface="Times New Roman" pitchFamily="18" charset="0"/>
            </a:rPr>
            <a:t>personal</a:t>
          </a:r>
          <a:r>
            <a:rPr lang="uk-UA" sz="1100" dirty="0" smtClean="0">
              <a:latin typeface="Times New Roman" pitchFamily="18" charset="0"/>
              <a:cs typeface="Times New Roman" pitchFamily="18" charset="0"/>
            </a:rPr>
            <a:t>@</a:t>
          </a:r>
          <a:r>
            <a:rPr lang="en-US" sz="1100" dirty="0" smtClean="0">
              <a:latin typeface="Times New Roman" pitchFamily="18" charset="0"/>
              <a:cs typeface="Times New Roman" pitchFamily="18" charset="0"/>
            </a:rPr>
            <a:t>tax</a:t>
          </a:r>
          <a:r>
            <a:rPr lang="uk-UA" sz="1100" dirty="0" smtClean="0">
              <a:latin typeface="Times New Roman" pitchFamily="18" charset="0"/>
              <a:cs typeface="Times New Roman" pitchFamily="18" charset="0"/>
            </a:rPr>
            <a:t>.</a:t>
          </a:r>
          <a:r>
            <a:rPr lang="en-US" sz="1100" dirty="0" err="1" smtClean="0">
              <a:latin typeface="Times New Roman" pitchFamily="18" charset="0"/>
              <a:cs typeface="Times New Roman" pitchFamily="18" charset="0"/>
            </a:rPr>
            <a:t>gov</a:t>
          </a:r>
          <a:r>
            <a:rPr lang="uk-UA" sz="1100" dirty="0" smtClean="0">
              <a:latin typeface="Times New Roman" pitchFamily="18" charset="0"/>
              <a:cs typeface="Times New Roman" pitchFamily="18" charset="0"/>
            </a:rPr>
            <a:t>.</a:t>
          </a:r>
          <a:r>
            <a:rPr lang="en-US" sz="1100" dirty="0" err="1" smtClean="0">
              <a:latin typeface="Times New Roman" pitchFamily="18" charset="0"/>
              <a:cs typeface="Times New Roman" pitchFamily="18" charset="0"/>
            </a:rPr>
            <a:t>ua</a:t>
          </a:r>
          <a:endParaRPr lang="uk-UA" sz="1100" dirty="0">
            <a:latin typeface="Times New Roman" pitchFamily="18" charset="0"/>
            <a:cs typeface="Times New Roman" pitchFamily="18" charset="0"/>
          </a:endParaRPr>
        </a:p>
      </dgm:t>
    </dgm:pt>
    <dgm:pt modelId="{5D57EE66-A658-4CB9-A845-68C7200A037E}" type="parTrans" cxnId="{26542230-893D-48C9-9BAD-68466A1AE822}">
      <dgm:prSet/>
      <dgm:spPr/>
      <dgm:t>
        <a:bodyPr/>
        <a:lstStyle/>
        <a:p>
          <a:endParaRPr lang="uk-UA"/>
        </a:p>
      </dgm:t>
    </dgm:pt>
    <dgm:pt modelId="{3B69EEF5-171F-492A-B431-F21D4509A2E8}" type="sibTrans" cxnId="{26542230-893D-48C9-9BAD-68466A1AE822}">
      <dgm:prSet/>
      <dgm:spPr/>
      <dgm:t>
        <a:bodyPr/>
        <a:lstStyle/>
        <a:p>
          <a:endParaRPr lang="uk-UA"/>
        </a:p>
      </dgm:t>
    </dgm:pt>
    <dgm:pt modelId="{FC202ADE-09BC-47DF-AACD-0B8408F82B59}">
      <dgm:prSet custT="1"/>
      <dgm:spPr/>
      <dgm:t>
        <a:bodyPr/>
        <a:lstStyle/>
        <a:p>
          <a:pPr rtl="0"/>
          <a:r>
            <a:rPr lang="uk-UA" sz="1100" dirty="0" err="1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rPr>
            <a:t>Веб-сайт</a:t>
          </a:r>
          <a:r>
            <a:rPr lang="uk-UA" sz="1100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rPr>
            <a:t>: </a:t>
          </a:r>
          <a:r>
            <a:rPr lang="en-US" sz="1100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rPr>
            <a:t>dp.tax.gov.ua</a:t>
          </a:r>
          <a:endParaRPr lang="uk-UA" sz="1100" dirty="0">
            <a:solidFill>
              <a:srgbClr val="FFFF00"/>
            </a:solidFill>
            <a:latin typeface="Times New Roman" pitchFamily="18" charset="0"/>
            <a:cs typeface="Times New Roman" pitchFamily="18" charset="0"/>
          </a:endParaRPr>
        </a:p>
      </dgm:t>
    </dgm:pt>
    <dgm:pt modelId="{7CB0F06B-D7AA-4902-85F0-2698D027196F}" type="parTrans" cxnId="{A777F039-E33D-4829-BF67-2DA9FBD5E940}">
      <dgm:prSet/>
      <dgm:spPr/>
      <dgm:t>
        <a:bodyPr/>
        <a:lstStyle/>
        <a:p>
          <a:endParaRPr lang="uk-UA"/>
        </a:p>
      </dgm:t>
    </dgm:pt>
    <dgm:pt modelId="{A77C40B1-BCAE-4349-BF98-E13767549505}" type="sibTrans" cxnId="{A777F039-E33D-4829-BF67-2DA9FBD5E940}">
      <dgm:prSet/>
      <dgm:spPr/>
      <dgm:t>
        <a:bodyPr/>
        <a:lstStyle/>
        <a:p>
          <a:endParaRPr lang="uk-UA"/>
        </a:p>
      </dgm:t>
    </dgm:pt>
    <dgm:pt modelId="{3EEA6D9D-7396-46A7-84D7-2FBD42FA0CB2}" type="pres">
      <dgm:prSet presAssocID="{3E823C9C-F193-4FB8-8A8E-019E049A4A17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uk-UA"/>
        </a:p>
      </dgm:t>
    </dgm:pt>
    <dgm:pt modelId="{3A7605B8-CB9D-4A15-ACA3-AD099721CD86}" type="pres">
      <dgm:prSet presAssocID="{221FE4EC-EDF0-41D9-B019-808851574EBB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C1BBE5B3-588A-4AE8-A64C-50CF87F293EE}" type="pres">
      <dgm:prSet presAssocID="{CB1754FE-06C2-4C87-91E9-4294A541E64A}" presName="spacer" presStyleCnt="0"/>
      <dgm:spPr/>
    </dgm:pt>
    <dgm:pt modelId="{9D4622E3-6EBF-4F10-9F83-3FA2D51D4392}" type="pres">
      <dgm:prSet presAssocID="{7F1A869E-3442-47B6-8412-93F205E2BD53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88F08D34-F31A-49A8-817F-66C8C83A15E4}" type="pres">
      <dgm:prSet presAssocID="{3B69EEF5-171F-492A-B431-F21D4509A2E8}" presName="spacer" presStyleCnt="0"/>
      <dgm:spPr/>
    </dgm:pt>
    <dgm:pt modelId="{AFD2E376-A839-431C-A8B3-A834690D1275}" type="pres">
      <dgm:prSet presAssocID="{FC202ADE-09BC-47DF-AACD-0B8408F82B59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uk-UA"/>
        </a:p>
      </dgm:t>
    </dgm:pt>
  </dgm:ptLst>
  <dgm:cxnLst>
    <dgm:cxn modelId="{26542230-893D-48C9-9BAD-68466A1AE822}" srcId="{3E823C9C-F193-4FB8-8A8E-019E049A4A17}" destId="{7F1A869E-3442-47B6-8412-93F205E2BD53}" srcOrd="1" destOrd="0" parTransId="{5D57EE66-A658-4CB9-A845-68C7200A037E}" sibTransId="{3B69EEF5-171F-492A-B431-F21D4509A2E8}"/>
    <dgm:cxn modelId="{E3CA273A-DDD7-4E17-A1B5-263BED8ABE1F}" type="presOf" srcId="{7F1A869E-3442-47B6-8412-93F205E2BD53}" destId="{9D4622E3-6EBF-4F10-9F83-3FA2D51D4392}" srcOrd="0" destOrd="0" presId="urn:microsoft.com/office/officeart/2005/8/layout/vList2"/>
    <dgm:cxn modelId="{B0888A37-FBA0-464E-AB16-AD6F4FC14C07}" srcId="{3E823C9C-F193-4FB8-8A8E-019E049A4A17}" destId="{221FE4EC-EDF0-41D9-B019-808851574EBB}" srcOrd="0" destOrd="0" parTransId="{600AF498-4F58-4215-A454-15FBA981605C}" sibTransId="{CB1754FE-06C2-4C87-91E9-4294A541E64A}"/>
    <dgm:cxn modelId="{A777F039-E33D-4829-BF67-2DA9FBD5E940}" srcId="{3E823C9C-F193-4FB8-8A8E-019E049A4A17}" destId="{FC202ADE-09BC-47DF-AACD-0B8408F82B59}" srcOrd="2" destOrd="0" parTransId="{7CB0F06B-D7AA-4902-85F0-2698D027196F}" sibTransId="{A77C40B1-BCAE-4349-BF98-E13767549505}"/>
    <dgm:cxn modelId="{534E3485-5F55-4403-A9BA-609DBD749CE1}" type="presOf" srcId="{FC202ADE-09BC-47DF-AACD-0B8408F82B59}" destId="{AFD2E376-A839-431C-A8B3-A834690D1275}" srcOrd="0" destOrd="0" presId="urn:microsoft.com/office/officeart/2005/8/layout/vList2"/>
    <dgm:cxn modelId="{3E7D6F66-5CAC-449E-BA4B-D5BA2A433853}" type="presOf" srcId="{3E823C9C-F193-4FB8-8A8E-019E049A4A17}" destId="{3EEA6D9D-7396-46A7-84D7-2FBD42FA0CB2}" srcOrd="0" destOrd="0" presId="urn:microsoft.com/office/officeart/2005/8/layout/vList2"/>
    <dgm:cxn modelId="{EB264070-E528-4D5A-87BD-C6B41DEB75DB}" type="presOf" srcId="{221FE4EC-EDF0-41D9-B019-808851574EBB}" destId="{3A7605B8-CB9D-4A15-ACA3-AD099721CD86}" srcOrd="0" destOrd="0" presId="urn:microsoft.com/office/officeart/2005/8/layout/vList2"/>
    <dgm:cxn modelId="{E9407AE2-8D0B-4C93-BE28-47EC2528C954}" type="presParOf" srcId="{3EEA6D9D-7396-46A7-84D7-2FBD42FA0CB2}" destId="{3A7605B8-CB9D-4A15-ACA3-AD099721CD86}" srcOrd="0" destOrd="0" presId="urn:microsoft.com/office/officeart/2005/8/layout/vList2"/>
    <dgm:cxn modelId="{C6217F25-5844-4AB6-A71A-388EEC3B0792}" type="presParOf" srcId="{3EEA6D9D-7396-46A7-84D7-2FBD42FA0CB2}" destId="{C1BBE5B3-588A-4AE8-A64C-50CF87F293EE}" srcOrd="1" destOrd="0" presId="urn:microsoft.com/office/officeart/2005/8/layout/vList2"/>
    <dgm:cxn modelId="{22C68F1F-739A-450E-9818-65C4D516D2A5}" type="presParOf" srcId="{3EEA6D9D-7396-46A7-84D7-2FBD42FA0CB2}" destId="{9D4622E3-6EBF-4F10-9F83-3FA2D51D4392}" srcOrd="2" destOrd="0" presId="urn:microsoft.com/office/officeart/2005/8/layout/vList2"/>
    <dgm:cxn modelId="{AFFB1A93-0E61-4B33-AFD4-6D5262079F7B}" type="presParOf" srcId="{3EEA6D9D-7396-46A7-84D7-2FBD42FA0CB2}" destId="{88F08D34-F31A-49A8-817F-66C8C83A15E4}" srcOrd="3" destOrd="0" presId="urn:microsoft.com/office/officeart/2005/8/layout/vList2"/>
    <dgm:cxn modelId="{3844231B-94D7-45A7-AE35-71EB2030CE25}" type="presParOf" srcId="{3EEA6D9D-7396-46A7-84D7-2FBD42FA0CB2}" destId="{AFD2E376-A839-431C-A8B3-A834690D1275}" srcOrd="4" destOrd="0" presId="urn:microsoft.com/office/officeart/2005/8/layout/vList2"/>
  </dgm:cxnLst>
  <dgm:bg/>
  <dgm:whole/>
  <dgm:extLst>
    <a:ext uri="http://schemas.microsoft.com/office/drawing/2008/diagram">
      <dsp:dataModelExt xmlns=""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3A7605B8-CB9D-4A15-ACA3-AD099721CD86}">
      <dsp:nvSpPr>
        <dsp:cNvPr id="0" name=""/>
        <dsp:cNvSpPr/>
      </dsp:nvSpPr>
      <dsp:spPr>
        <a:xfrm>
          <a:off x="0" y="28224"/>
          <a:ext cx="3240360" cy="2620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l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100" b="1" kern="1200" dirty="0" smtClean="0">
              <a:solidFill>
                <a:srgbClr val="FFFF00"/>
              </a:solidFill>
              <a:effectLst/>
              <a:latin typeface="Times New Roman" pitchFamily="18" charset="0"/>
              <a:cs typeface="Times New Roman" pitchFamily="18" charset="0"/>
            </a:rPr>
            <a:t>Телефони: 374-31-57, 374-31-51 </a:t>
          </a:r>
          <a:endParaRPr lang="uk-UA" sz="1100" kern="1200" dirty="0">
            <a:solidFill>
              <a:srgbClr val="FFFF00"/>
            </a:solidFill>
            <a:effectLst/>
            <a:latin typeface="Times New Roman" pitchFamily="18" charset="0"/>
            <a:cs typeface="Times New Roman" pitchFamily="18" charset="0"/>
          </a:endParaRPr>
        </a:p>
      </dsp:txBody>
      <dsp:txXfrm>
        <a:off x="0" y="28224"/>
        <a:ext cx="3240360" cy="262080"/>
      </dsp:txXfrm>
    </dsp:sp>
    <dsp:sp modelId="{9D4622E3-6EBF-4F10-9F83-3FA2D51D4392}">
      <dsp:nvSpPr>
        <dsp:cNvPr id="0" name=""/>
        <dsp:cNvSpPr/>
      </dsp:nvSpPr>
      <dsp:spPr>
        <a:xfrm>
          <a:off x="0" y="330624"/>
          <a:ext cx="3240360" cy="2620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l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100" kern="1200" dirty="0" smtClean="0">
              <a:latin typeface="Times New Roman" pitchFamily="18" charset="0"/>
              <a:cs typeface="Times New Roman" pitchFamily="18" charset="0"/>
            </a:rPr>
            <a:t>Електронна адреса: </a:t>
          </a:r>
          <a:r>
            <a:rPr lang="en-US" sz="1100" kern="1200" dirty="0" err="1" smtClean="0">
              <a:latin typeface="Times New Roman" pitchFamily="18" charset="0"/>
              <a:cs typeface="Times New Roman" pitchFamily="18" charset="0"/>
            </a:rPr>
            <a:t>dp</a:t>
          </a:r>
          <a:r>
            <a:rPr lang="uk-UA" sz="1100" kern="1200" dirty="0" smtClean="0">
              <a:latin typeface="Times New Roman" pitchFamily="18" charset="0"/>
              <a:cs typeface="Times New Roman" pitchFamily="18" charset="0"/>
            </a:rPr>
            <a:t>.</a:t>
          </a:r>
          <a:r>
            <a:rPr lang="en-US" sz="1100" kern="1200" dirty="0" smtClean="0">
              <a:latin typeface="Times New Roman" pitchFamily="18" charset="0"/>
              <a:cs typeface="Times New Roman" pitchFamily="18" charset="0"/>
            </a:rPr>
            <a:t>personal</a:t>
          </a:r>
          <a:r>
            <a:rPr lang="uk-UA" sz="1100" kern="1200" dirty="0" smtClean="0">
              <a:latin typeface="Times New Roman" pitchFamily="18" charset="0"/>
              <a:cs typeface="Times New Roman" pitchFamily="18" charset="0"/>
            </a:rPr>
            <a:t>@</a:t>
          </a:r>
          <a:r>
            <a:rPr lang="en-US" sz="1100" kern="1200" dirty="0" smtClean="0">
              <a:latin typeface="Times New Roman" pitchFamily="18" charset="0"/>
              <a:cs typeface="Times New Roman" pitchFamily="18" charset="0"/>
            </a:rPr>
            <a:t>tax</a:t>
          </a:r>
          <a:r>
            <a:rPr lang="uk-UA" sz="1100" kern="1200" dirty="0" smtClean="0">
              <a:latin typeface="Times New Roman" pitchFamily="18" charset="0"/>
              <a:cs typeface="Times New Roman" pitchFamily="18" charset="0"/>
            </a:rPr>
            <a:t>.</a:t>
          </a:r>
          <a:r>
            <a:rPr lang="en-US" sz="1100" kern="1200" dirty="0" err="1" smtClean="0">
              <a:latin typeface="Times New Roman" pitchFamily="18" charset="0"/>
              <a:cs typeface="Times New Roman" pitchFamily="18" charset="0"/>
            </a:rPr>
            <a:t>gov</a:t>
          </a:r>
          <a:r>
            <a:rPr lang="uk-UA" sz="1100" kern="1200" dirty="0" smtClean="0">
              <a:latin typeface="Times New Roman" pitchFamily="18" charset="0"/>
              <a:cs typeface="Times New Roman" pitchFamily="18" charset="0"/>
            </a:rPr>
            <a:t>.</a:t>
          </a:r>
          <a:r>
            <a:rPr lang="en-US" sz="1100" kern="1200" dirty="0" err="1" smtClean="0">
              <a:latin typeface="Times New Roman" pitchFamily="18" charset="0"/>
              <a:cs typeface="Times New Roman" pitchFamily="18" charset="0"/>
            </a:rPr>
            <a:t>ua</a:t>
          </a:r>
          <a:endParaRPr lang="uk-UA" sz="11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0" y="330624"/>
        <a:ext cx="3240360" cy="262080"/>
      </dsp:txXfrm>
    </dsp:sp>
    <dsp:sp modelId="{AFD2E376-A839-431C-A8B3-A834690D1275}">
      <dsp:nvSpPr>
        <dsp:cNvPr id="0" name=""/>
        <dsp:cNvSpPr/>
      </dsp:nvSpPr>
      <dsp:spPr>
        <a:xfrm>
          <a:off x="0" y="633025"/>
          <a:ext cx="3240360" cy="2620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l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100" kern="1200" dirty="0" err="1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rPr>
            <a:t>Веб-сайт</a:t>
          </a:r>
          <a:r>
            <a:rPr lang="uk-UA" sz="1100" kern="1200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rPr>
            <a:t>: </a:t>
          </a:r>
          <a:r>
            <a:rPr lang="en-US" sz="1100" kern="1200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rPr>
            <a:t>dp.tax.gov.ua</a:t>
          </a:r>
          <a:endParaRPr lang="uk-UA" sz="1100" kern="1200" dirty="0">
            <a:solidFill>
              <a:srgbClr val="FFFF00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0" y="633025"/>
        <a:ext cx="3240360" cy="26208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uk-UA" smtClean="0"/>
              <a:t>Зразок заголовка</a:t>
            </a:r>
            <a:endParaRPr kumimoji="0" lang="en-US"/>
          </a:p>
        </p:txBody>
      </p:sp>
      <p:sp>
        <p:nvSpPr>
          <p:cNvPr id="22" name="Пі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uk-UA" smtClean="0"/>
              <a:t>Зразок підзаголовка</a:t>
            </a:r>
            <a:endParaRPr kumimoji="0" lang="en-US"/>
          </a:p>
        </p:txBody>
      </p:sp>
      <p:sp>
        <p:nvSpPr>
          <p:cNvPr id="7" name="Місце для дати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BCDED9A-0A96-4726-A2A0-FBC74C3C7A03}" type="datetimeFigureOut">
              <a:rPr lang="uk-UA" smtClean="0"/>
              <a:pPr/>
              <a:t>15.07.2021</a:t>
            </a:fld>
            <a:endParaRPr lang="uk-UA"/>
          </a:p>
        </p:txBody>
      </p:sp>
      <p:sp>
        <p:nvSpPr>
          <p:cNvPr id="20" name="Місце для нижнього колонтитула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/>
          </a:p>
        </p:txBody>
      </p:sp>
      <p:sp>
        <p:nvSpPr>
          <p:cNvPr id="10" name="Місце для номера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80D3A7F-54D8-4460-8438-BDD4C6237A38}" type="slidenum">
              <a:rPr lang="uk-UA" smtClean="0"/>
              <a:pPr/>
              <a:t>‹#›</a:t>
            </a:fld>
            <a:endParaRPr lang="uk-UA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uk-UA" smtClean="0"/>
              <a:t>Зразок заголовка</a:t>
            </a:r>
            <a:endParaRPr kumimoji="0" lang="en-US"/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uk-UA" smtClean="0"/>
              <a:t>Зразок тексту</a:t>
            </a:r>
          </a:p>
          <a:p>
            <a:pPr lvl="1" eaLnBrk="1" latinLnBrk="0" hangingPunct="1"/>
            <a:r>
              <a:rPr lang="uk-UA" smtClean="0"/>
              <a:t>Другий рівень</a:t>
            </a:r>
          </a:p>
          <a:p>
            <a:pPr lvl="2" eaLnBrk="1" latinLnBrk="0" hangingPunct="1"/>
            <a:r>
              <a:rPr lang="uk-UA" smtClean="0"/>
              <a:t>Третій рівень</a:t>
            </a:r>
          </a:p>
          <a:p>
            <a:pPr lvl="3" eaLnBrk="1" latinLnBrk="0" hangingPunct="1"/>
            <a:r>
              <a:rPr lang="uk-UA" smtClean="0"/>
              <a:t>Четвертий рівень</a:t>
            </a:r>
          </a:p>
          <a:p>
            <a:pPr lvl="4" eaLnBrk="1" latinLnBrk="0" hangingPunct="1"/>
            <a:r>
              <a:rPr lang="uk-UA" smtClean="0"/>
              <a:t>П'ятий рівень</a:t>
            </a:r>
            <a:endParaRPr kumimoji="0" lang="en-US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BCDED9A-0A96-4726-A2A0-FBC74C3C7A03}" type="datetimeFigureOut">
              <a:rPr lang="uk-UA" smtClean="0"/>
              <a:pPr/>
              <a:t>15.07.2021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80D3A7F-54D8-4460-8438-BDD4C6237A38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и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uk-UA" smtClean="0"/>
              <a:t>Зразок заголовка</a:t>
            </a:r>
            <a:endParaRPr kumimoji="0" lang="en-US"/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uk-UA" smtClean="0"/>
              <a:t>Зразок тексту</a:t>
            </a:r>
          </a:p>
          <a:p>
            <a:pPr lvl="1" eaLnBrk="1" latinLnBrk="0" hangingPunct="1"/>
            <a:r>
              <a:rPr lang="uk-UA" smtClean="0"/>
              <a:t>Другий рівень</a:t>
            </a:r>
          </a:p>
          <a:p>
            <a:pPr lvl="2" eaLnBrk="1" latinLnBrk="0" hangingPunct="1"/>
            <a:r>
              <a:rPr lang="uk-UA" smtClean="0"/>
              <a:t>Третій рівень</a:t>
            </a:r>
          </a:p>
          <a:p>
            <a:pPr lvl="3" eaLnBrk="1" latinLnBrk="0" hangingPunct="1"/>
            <a:r>
              <a:rPr lang="uk-UA" smtClean="0"/>
              <a:t>Четвертий рівень</a:t>
            </a:r>
          </a:p>
          <a:p>
            <a:pPr lvl="4" eaLnBrk="1" latinLnBrk="0" hangingPunct="1"/>
            <a:r>
              <a:rPr lang="uk-UA" smtClean="0"/>
              <a:t>П'ятий рівень</a:t>
            </a:r>
            <a:endParaRPr kumimoji="0" lang="en-US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BCDED9A-0A96-4726-A2A0-FBC74C3C7A03}" type="datetimeFigureOut">
              <a:rPr lang="uk-UA" smtClean="0"/>
              <a:pPr/>
              <a:t>15.07.2021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80D3A7F-54D8-4460-8438-BDD4C6237A38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і об'є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uk-UA" smtClean="0"/>
              <a:t>Зразок заголовка</a:t>
            </a:r>
            <a:endParaRPr kumimoji="0" lang="en-US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uk-UA" smtClean="0"/>
              <a:t>Зразок тексту</a:t>
            </a:r>
          </a:p>
          <a:p>
            <a:pPr lvl="1" eaLnBrk="1" latinLnBrk="0" hangingPunct="1"/>
            <a:r>
              <a:rPr lang="uk-UA" smtClean="0"/>
              <a:t>Другий рівень</a:t>
            </a:r>
          </a:p>
          <a:p>
            <a:pPr lvl="2" eaLnBrk="1" latinLnBrk="0" hangingPunct="1"/>
            <a:r>
              <a:rPr lang="uk-UA" smtClean="0"/>
              <a:t>Третій рівень</a:t>
            </a:r>
          </a:p>
          <a:p>
            <a:pPr lvl="3" eaLnBrk="1" latinLnBrk="0" hangingPunct="1"/>
            <a:r>
              <a:rPr lang="uk-UA" smtClean="0"/>
              <a:t>Четвертий рівень</a:t>
            </a:r>
          </a:p>
          <a:p>
            <a:pPr lvl="4" eaLnBrk="1" latinLnBrk="0" hangingPunct="1"/>
            <a:r>
              <a:rPr lang="uk-UA" smtClean="0"/>
              <a:t>П'ятий рівень</a:t>
            </a:r>
            <a:endParaRPr kumimoji="0" lang="en-US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BCDED9A-0A96-4726-A2A0-FBC74C3C7A03}" type="datetimeFigureOut">
              <a:rPr lang="uk-UA" smtClean="0"/>
              <a:pPr/>
              <a:t>15.07.2021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80D3A7F-54D8-4460-8438-BDD4C6237A38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кут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uk-UA" smtClean="0"/>
              <a:t>Зразок заголовка</a:t>
            </a:r>
            <a:endParaRPr kumimoji="0" lang="en-US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uk-UA" smtClean="0"/>
              <a:t>Зразок тексту</a:t>
            </a:r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BCDED9A-0A96-4726-A2A0-FBC74C3C7A03}" type="datetimeFigureOut">
              <a:rPr lang="uk-UA" smtClean="0"/>
              <a:pPr/>
              <a:t>15.07.2021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80D3A7F-54D8-4460-8438-BDD4C6237A38}" type="slidenum">
              <a:rPr lang="uk-UA" smtClean="0"/>
              <a:pPr/>
              <a:t>‹#›</a:t>
            </a:fld>
            <a:endParaRPr lang="uk-UA"/>
          </a:p>
        </p:txBody>
      </p:sp>
      <p:sp>
        <p:nvSpPr>
          <p:cNvPr id="10" name="Прямокут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'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uk-UA" smtClean="0"/>
              <a:t>Зразок заголовка</a:t>
            </a:r>
            <a:endParaRPr kumimoji="0" lang="en-US"/>
          </a:p>
        </p:txBody>
      </p:sp>
      <p:sp>
        <p:nvSpPr>
          <p:cNvPr id="3" name="Місце для вмісту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uk-UA" smtClean="0"/>
              <a:t>Зразок тексту</a:t>
            </a:r>
          </a:p>
          <a:p>
            <a:pPr lvl="1" eaLnBrk="1" latinLnBrk="0" hangingPunct="1"/>
            <a:r>
              <a:rPr lang="uk-UA" smtClean="0"/>
              <a:t>Другий рівень</a:t>
            </a:r>
          </a:p>
          <a:p>
            <a:pPr lvl="2" eaLnBrk="1" latinLnBrk="0" hangingPunct="1"/>
            <a:r>
              <a:rPr lang="uk-UA" smtClean="0"/>
              <a:t>Третій рівень</a:t>
            </a:r>
          </a:p>
          <a:p>
            <a:pPr lvl="3" eaLnBrk="1" latinLnBrk="0" hangingPunct="1"/>
            <a:r>
              <a:rPr lang="uk-UA" smtClean="0"/>
              <a:t>Четвертий рівень</a:t>
            </a:r>
          </a:p>
          <a:p>
            <a:pPr lvl="4" eaLnBrk="1" latinLnBrk="0" hangingPunct="1"/>
            <a:r>
              <a:rPr lang="uk-UA" smtClean="0"/>
              <a:t>П'ятий рівень</a:t>
            </a:r>
            <a:endParaRPr kumimoji="0" lang="en-US"/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uk-UA" smtClean="0"/>
              <a:t>Зразок тексту</a:t>
            </a:r>
          </a:p>
          <a:p>
            <a:pPr lvl="1" eaLnBrk="1" latinLnBrk="0" hangingPunct="1"/>
            <a:r>
              <a:rPr lang="uk-UA" smtClean="0"/>
              <a:t>Другий рівень</a:t>
            </a:r>
          </a:p>
          <a:p>
            <a:pPr lvl="2" eaLnBrk="1" latinLnBrk="0" hangingPunct="1"/>
            <a:r>
              <a:rPr lang="uk-UA" smtClean="0"/>
              <a:t>Третій рівень</a:t>
            </a:r>
          </a:p>
          <a:p>
            <a:pPr lvl="3" eaLnBrk="1" latinLnBrk="0" hangingPunct="1"/>
            <a:r>
              <a:rPr lang="uk-UA" smtClean="0"/>
              <a:t>Четвертий рівень</a:t>
            </a:r>
          </a:p>
          <a:p>
            <a:pPr lvl="4" eaLnBrk="1" latinLnBrk="0" hangingPunct="1"/>
            <a:r>
              <a:rPr lang="uk-UA" smtClean="0"/>
              <a:t>П'ятий рівень</a:t>
            </a:r>
            <a:endParaRPr kumimoji="0" lang="en-US"/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BCDED9A-0A96-4726-A2A0-FBC74C3C7A03}" type="datetimeFigureOut">
              <a:rPr lang="uk-UA" smtClean="0"/>
              <a:pPr/>
              <a:t>15.07.2021</a:t>
            </a:fld>
            <a:endParaRPr lang="uk-UA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80D3A7F-54D8-4460-8438-BDD4C6237A38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uk-UA" smtClean="0"/>
              <a:t>Зразок заголовка</a:t>
            </a:r>
            <a:endParaRPr kumimoji="0" lang="en-US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uk-UA" smtClean="0"/>
              <a:t>Зразок тексту</a:t>
            </a:r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uk-UA" smtClean="0"/>
              <a:t>Зразок тексту</a:t>
            </a:r>
          </a:p>
        </p:txBody>
      </p:sp>
      <p:sp>
        <p:nvSpPr>
          <p:cNvPr id="5" name="Місце для вмісту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uk-UA" smtClean="0"/>
              <a:t>Зразок тексту</a:t>
            </a:r>
          </a:p>
          <a:p>
            <a:pPr lvl="1" eaLnBrk="1" latinLnBrk="0" hangingPunct="1"/>
            <a:r>
              <a:rPr lang="uk-UA" smtClean="0"/>
              <a:t>Другий рівень</a:t>
            </a:r>
          </a:p>
          <a:p>
            <a:pPr lvl="2" eaLnBrk="1" latinLnBrk="0" hangingPunct="1"/>
            <a:r>
              <a:rPr lang="uk-UA" smtClean="0"/>
              <a:t>Третій рівень</a:t>
            </a:r>
          </a:p>
          <a:p>
            <a:pPr lvl="3" eaLnBrk="1" latinLnBrk="0" hangingPunct="1"/>
            <a:r>
              <a:rPr lang="uk-UA" smtClean="0"/>
              <a:t>Четвертий рівень</a:t>
            </a:r>
          </a:p>
          <a:p>
            <a:pPr lvl="4" eaLnBrk="1" latinLnBrk="0" hangingPunct="1"/>
            <a:r>
              <a:rPr lang="uk-UA" smtClean="0"/>
              <a:t>П'ятий рівень</a:t>
            </a:r>
            <a:endParaRPr kumimoji="0" lang="en-US"/>
          </a:p>
        </p:txBody>
      </p:sp>
      <p:sp>
        <p:nvSpPr>
          <p:cNvPr id="6" name="Місце для вмісту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uk-UA" smtClean="0"/>
              <a:t>Зразок тексту</a:t>
            </a:r>
          </a:p>
          <a:p>
            <a:pPr lvl="1" eaLnBrk="1" latinLnBrk="0" hangingPunct="1"/>
            <a:r>
              <a:rPr lang="uk-UA" smtClean="0"/>
              <a:t>Другий рівень</a:t>
            </a:r>
          </a:p>
          <a:p>
            <a:pPr lvl="2" eaLnBrk="1" latinLnBrk="0" hangingPunct="1"/>
            <a:r>
              <a:rPr lang="uk-UA" smtClean="0"/>
              <a:t>Третій рівень</a:t>
            </a:r>
          </a:p>
          <a:p>
            <a:pPr lvl="3" eaLnBrk="1" latinLnBrk="0" hangingPunct="1"/>
            <a:r>
              <a:rPr lang="uk-UA" smtClean="0"/>
              <a:t>Четвертий рівень</a:t>
            </a:r>
          </a:p>
          <a:p>
            <a:pPr lvl="4" eaLnBrk="1" latinLnBrk="0" hangingPunct="1"/>
            <a:r>
              <a:rPr lang="uk-UA" smtClean="0"/>
              <a:t>П'ятий рівень</a:t>
            </a:r>
            <a:endParaRPr kumimoji="0" lang="en-US"/>
          </a:p>
        </p:txBody>
      </p:sp>
      <p:sp>
        <p:nvSpPr>
          <p:cNvPr id="7" name="Місце для дати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BCDED9A-0A96-4726-A2A0-FBC74C3C7A03}" type="datetimeFigureOut">
              <a:rPr lang="uk-UA" smtClean="0"/>
              <a:pPr/>
              <a:t>15.07.2021</a:t>
            </a:fld>
            <a:endParaRPr lang="uk-UA"/>
          </a:p>
        </p:txBody>
      </p:sp>
      <p:sp>
        <p:nvSpPr>
          <p:cNvPr id="8" name="Місце для нижнього колонтитула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/>
          </a:p>
        </p:txBody>
      </p:sp>
      <p:sp>
        <p:nvSpPr>
          <p:cNvPr id="9" name="Місце для номера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80D3A7F-54D8-4460-8438-BDD4C6237A38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uk-UA" smtClean="0"/>
              <a:t>Зразок заголовка</a:t>
            </a:r>
            <a:endParaRPr kumimoji="0" lang="en-US"/>
          </a:p>
        </p:txBody>
      </p:sp>
      <p:sp>
        <p:nvSpPr>
          <p:cNvPr id="3" name="Місце для дати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BCDED9A-0A96-4726-A2A0-FBC74C3C7A03}" type="datetimeFigureOut">
              <a:rPr lang="uk-UA" smtClean="0"/>
              <a:pPr/>
              <a:t>15.07.2021</a:t>
            </a:fld>
            <a:endParaRPr lang="uk-UA"/>
          </a:p>
        </p:txBody>
      </p:sp>
      <p:sp>
        <p:nvSpPr>
          <p:cNvPr id="4" name="Місце для нижнього колонтитула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/>
          </a:p>
        </p:txBody>
      </p:sp>
      <p:sp>
        <p:nvSpPr>
          <p:cNvPr id="5" name="Місце для номера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80D3A7F-54D8-4460-8438-BDD4C6237A38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кут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Місце для дати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BCDED9A-0A96-4726-A2A0-FBC74C3C7A03}" type="datetimeFigureOut">
              <a:rPr lang="uk-UA" smtClean="0"/>
              <a:pPr/>
              <a:t>15.07.2021</a:t>
            </a:fld>
            <a:endParaRPr lang="uk-UA"/>
          </a:p>
        </p:txBody>
      </p:sp>
      <p:sp>
        <p:nvSpPr>
          <p:cNvPr id="3" name="Місце для нижнього колонтитула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80D3A7F-54D8-4460-8438-BDD4C6237A38}" type="slidenum">
              <a:rPr lang="uk-UA" smtClean="0"/>
              <a:pPr/>
              <a:t>‹#›</a:t>
            </a:fld>
            <a:endParaRPr lang="uk-UA"/>
          </a:p>
        </p:txBody>
      </p:sp>
      <p:sp>
        <p:nvSpPr>
          <p:cNvPr id="6" name="Прямокут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Вміст і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uk-UA" smtClean="0"/>
              <a:t>Зразок заголовка</a:t>
            </a:r>
            <a:endParaRPr kumimoji="0" lang="en-US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uk-UA" smtClean="0"/>
              <a:t>Зразок тексту</a:t>
            </a:r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uk-UA" smtClean="0"/>
              <a:t>Зразок тексту</a:t>
            </a:r>
          </a:p>
          <a:p>
            <a:pPr lvl="1" eaLnBrk="1" latinLnBrk="0" hangingPunct="1"/>
            <a:r>
              <a:rPr lang="uk-UA" smtClean="0"/>
              <a:t>Другий рівень</a:t>
            </a:r>
          </a:p>
          <a:p>
            <a:pPr lvl="2" eaLnBrk="1" latinLnBrk="0" hangingPunct="1"/>
            <a:r>
              <a:rPr lang="uk-UA" smtClean="0"/>
              <a:t>Третій рівень</a:t>
            </a:r>
          </a:p>
          <a:p>
            <a:pPr lvl="3" eaLnBrk="1" latinLnBrk="0" hangingPunct="1"/>
            <a:r>
              <a:rPr lang="uk-UA" smtClean="0"/>
              <a:t>Четвертий рівень</a:t>
            </a:r>
          </a:p>
          <a:p>
            <a:pPr lvl="4" eaLnBrk="1" latinLnBrk="0" hangingPunct="1"/>
            <a:r>
              <a:rPr lang="uk-UA" smtClean="0"/>
              <a:t>П'ятий рівень</a:t>
            </a:r>
            <a:endParaRPr kumimoji="0" lang="en-US"/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BCDED9A-0A96-4726-A2A0-FBC74C3C7A03}" type="datetimeFigureOut">
              <a:rPr lang="uk-UA" smtClean="0"/>
              <a:pPr/>
              <a:t>15.07.2021</a:t>
            </a:fld>
            <a:endParaRPr lang="uk-UA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80D3A7F-54D8-4460-8438-BDD4C6237A38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Зображення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uk-UA" smtClean="0"/>
              <a:t>Зразок заголовка</a:t>
            </a:r>
            <a:endParaRPr kumimoji="0" lang="en-US"/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BCDED9A-0A96-4726-A2A0-FBC74C3C7A03}" type="datetimeFigureOut">
              <a:rPr lang="uk-UA" smtClean="0"/>
              <a:pPr/>
              <a:t>15.07.2021</a:t>
            </a:fld>
            <a:endParaRPr lang="uk-UA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80D3A7F-54D8-4460-8438-BDD4C6237A38}" type="slidenum">
              <a:rPr lang="uk-UA" smtClean="0"/>
              <a:pPr/>
              <a:t>‹#›</a:t>
            </a:fld>
            <a:endParaRPr lang="uk-UA"/>
          </a:p>
        </p:txBody>
      </p:sp>
      <p:sp>
        <p:nvSpPr>
          <p:cNvPr id="8" name="Прямокут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Місце для зображення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uk-UA" smtClean="0"/>
              <a:t>Клацніть піктограму, щоб додати зображення</a:t>
            </a:r>
            <a:endParaRPr kumimoji="0" lang="en-US" dirty="0"/>
          </a:p>
        </p:txBody>
      </p:sp>
      <p:sp>
        <p:nvSpPr>
          <p:cNvPr id="9" name="Блок-схема: проце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uk-UA" smtClean="0"/>
              <a:t>Зразок тексту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екторна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Кільце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кут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Місце для заголовка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uk-UA" smtClean="0"/>
              <a:t>Зразок заголовка</a:t>
            </a:r>
            <a:endParaRPr kumimoji="0" lang="en-US"/>
          </a:p>
        </p:txBody>
      </p:sp>
      <p:sp>
        <p:nvSpPr>
          <p:cNvPr id="9" name="Місце для тексту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uk-UA" smtClean="0"/>
              <a:t>Зразок тексту</a:t>
            </a:r>
          </a:p>
          <a:p>
            <a:pPr lvl="1" eaLnBrk="1" latinLnBrk="0" hangingPunct="1"/>
            <a:r>
              <a:rPr kumimoji="0" lang="uk-UA" smtClean="0"/>
              <a:t>Другий рівень</a:t>
            </a:r>
          </a:p>
          <a:p>
            <a:pPr lvl="2" eaLnBrk="1" latinLnBrk="0" hangingPunct="1"/>
            <a:r>
              <a:rPr kumimoji="0" lang="uk-UA" smtClean="0"/>
              <a:t>Третій рівень</a:t>
            </a:r>
          </a:p>
          <a:p>
            <a:pPr lvl="3" eaLnBrk="1" latinLnBrk="0" hangingPunct="1"/>
            <a:r>
              <a:rPr kumimoji="0" lang="uk-UA" smtClean="0"/>
              <a:t>Четвертий рівень</a:t>
            </a:r>
          </a:p>
          <a:p>
            <a:pPr lvl="4" eaLnBrk="1" latinLnBrk="0" hangingPunct="1"/>
            <a:r>
              <a:rPr kumimoji="0" lang="uk-UA" smtClean="0"/>
              <a:t>П'ятий рівень</a:t>
            </a:r>
            <a:endParaRPr kumimoji="0" lang="en-US"/>
          </a:p>
        </p:txBody>
      </p:sp>
      <p:sp>
        <p:nvSpPr>
          <p:cNvPr id="24" name="Місце для дати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EBCDED9A-0A96-4726-A2A0-FBC74C3C7A03}" type="datetimeFigureOut">
              <a:rPr lang="uk-UA" smtClean="0"/>
              <a:pPr/>
              <a:t>15.07.2021</a:t>
            </a:fld>
            <a:endParaRPr lang="uk-UA"/>
          </a:p>
        </p:txBody>
      </p:sp>
      <p:sp>
        <p:nvSpPr>
          <p:cNvPr id="10" name="Місце для нижнього колонтитула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uk-UA"/>
          </a:p>
        </p:txBody>
      </p:sp>
      <p:sp>
        <p:nvSpPr>
          <p:cNvPr id="22" name="Місце для номера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080D3A7F-54D8-4460-8438-BDD4C6237A38}" type="slidenum">
              <a:rPr lang="uk-UA" smtClean="0"/>
              <a:pPr/>
              <a:t>‹#›</a:t>
            </a:fld>
            <a:endParaRPr lang="uk-UA"/>
          </a:p>
        </p:txBody>
      </p:sp>
      <p:sp>
        <p:nvSpPr>
          <p:cNvPr id="15" name="Прямокут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microsoft.com/office/2007/relationships/diagramDrawing" Target="../diagrams/drawing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gif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  <a:alpha val="74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914400" y="764704"/>
            <a:ext cx="8229600" cy="1143000"/>
          </a:xfrm>
        </p:spPr>
        <p:txBody>
          <a:bodyPr>
            <a:no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uk-UA" sz="28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Ми наймаємо! </a:t>
            </a:r>
            <a:br>
              <a:rPr lang="uk-UA" sz="28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</a:br>
            <a:r>
              <a:rPr lang="uk-UA" sz="28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Приєднуйтесь до нашої команди!</a:t>
            </a:r>
            <a:endParaRPr lang="uk-UA" sz="2800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187624" y="2276872"/>
            <a:ext cx="2304256" cy="286232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endParaRPr lang="en-US" sz="12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sz="12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uk-UA" sz="1200" b="1" dirty="0" smtClean="0">
                <a:latin typeface="Times New Roman" pitchFamily="18" charset="0"/>
                <a:cs typeface="Times New Roman" pitchFamily="18" charset="0"/>
              </a:rPr>
              <a:t>ХТО МИ Є?</a:t>
            </a:r>
            <a:endParaRPr lang="en-US" sz="12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uk-UA" sz="12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Ми повністю </a:t>
            </a:r>
            <a:r>
              <a:rPr lang="uk-UA" sz="1200" dirty="0" err="1" smtClean="0">
                <a:latin typeface="Times New Roman" pitchFamily="18" charset="0"/>
                <a:cs typeface="Times New Roman" pitchFamily="18" charset="0"/>
              </a:rPr>
              <a:t>транспарентна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, сучасна та технологічна податкова служба, яка надає якісні та зручні послуги платникам, ефективно адмініструє податки, збори та платежі і виявляє нетерпимість </a:t>
            </a:r>
            <a:r>
              <a:rPr lang="uk-UA" sz="1200" smtClean="0">
                <a:latin typeface="Times New Roman" pitchFamily="18" charset="0"/>
                <a:cs typeface="Times New Roman" pitchFamily="18" charset="0"/>
              </a:rPr>
              <a:t>до корупції</a:t>
            </a:r>
            <a:endParaRPr lang="uk-UA" dirty="0" smtClean="0"/>
          </a:p>
          <a:p>
            <a:endParaRPr lang="uk-UA" dirty="0" smtClean="0"/>
          </a:p>
          <a:p>
            <a:endParaRPr lang="uk-UA" dirty="0"/>
          </a:p>
        </p:txBody>
      </p:sp>
      <p:sp>
        <p:nvSpPr>
          <p:cNvPr id="10" name="TextBox 9"/>
          <p:cNvSpPr txBox="1"/>
          <p:nvPr/>
        </p:nvSpPr>
        <p:spPr>
          <a:xfrm>
            <a:off x="3635896" y="1916832"/>
            <a:ext cx="5328592" cy="1677382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uk-UA" sz="1200" b="1" dirty="0" smtClean="0">
                <a:latin typeface="Times New Roman" pitchFamily="18" charset="0"/>
                <a:cs typeface="Times New Roman" pitchFamily="18" charset="0"/>
              </a:rPr>
              <a:t>КОГО МИ ШУКАЄМО?</a:t>
            </a:r>
            <a:endParaRPr lang="en-US" sz="12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Char char="•"/>
            </a:pPr>
            <a:r>
              <a:rPr lang="uk-UA" sz="1100" b="1" dirty="0" smtClean="0">
                <a:solidFill>
                  <a:srgbClr val="0066CC"/>
                </a:solidFill>
                <a:latin typeface="Times New Roman" pitchFamily="18" charset="0"/>
                <a:cs typeface="Times New Roman" pitchFamily="18" charset="0"/>
              </a:rPr>
              <a:t> тих, хто хоче </a:t>
            </a:r>
            <a:r>
              <a:rPr lang="uk-UA" sz="1100" b="1" dirty="0" err="1" smtClean="0">
                <a:solidFill>
                  <a:srgbClr val="0066CC"/>
                </a:solidFill>
                <a:latin typeface="Times New Roman" pitchFamily="18" charset="0"/>
                <a:cs typeface="Times New Roman" pitchFamily="18" charset="0"/>
              </a:rPr>
              <a:t>самореалізуватися</a:t>
            </a:r>
            <a:r>
              <a:rPr lang="uk-UA" sz="1100" b="1" dirty="0" smtClean="0">
                <a:solidFill>
                  <a:srgbClr val="0066CC"/>
                </a:solidFill>
                <a:latin typeface="Times New Roman" pitchFamily="18" charset="0"/>
                <a:cs typeface="Times New Roman" pitchFamily="18" charset="0"/>
              </a:rPr>
              <a:t>, показати свої здібності, здобути певний авторитет та досвід роботи</a:t>
            </a:r>
          </a:p>
          <a:p>
            <a:pPr>
              <a:buFont typeface="Arial" pitchFamily="34" charset="0"/>
              <a:buChar char="•"/>
            </a:pPr>
            <a:r>
              <a:rPr lang="uk-UA" sz="1100" b="1" dirty="0" smtClean="0">
                <a:solidFill>
                  <a:srgbClr val="0066CC"/>
                </a:solidFill>
                <a:latin typeface="Times New Roman" pitchFamily="18" charset="0"/>
                <a:cs typeface="Times New Roman" pitchFamily="18" charset="0"/>
              </a:rPr>
              <a:t> готовий приймати участь у реалізації важливих державних завдань і функцій, а також має бажання принести користь суспільству і людям</a:t>
            </a:r>
          </a:p>
          <a:p>
            <a:pPr lvl="0">
              <a:buFont typeface="Arial" pitchFamily="34" charset="0"/>
              <a:buChar char="•"/>
            </a:pPr>
            <a:r>
              <a:rPr lang="uk-UA" sz="1100" b="1" dirty="0" smtClean="0">
                <a:solidFill>
                  <a:srgbClr val="0066CC"/>
                </a:solidFill>
                <a:latin typeface="Times New Roman" pitchFamily="18" charset="0"/>
                <a:cs typeface="Times New Roman" pitchFamily="18" charset="0"/>
              </a:rPr>
              <a:t> тим, хто вперше вступає до Державної податкової служби, досвідчені наставники нададуть допомогу в оволодінні професійними знаннями та поділяться своїм досвідом, допоможуть оптимально адаптуватись до умов роботи</a:t>
            </a:r>
            <a:endParaRPr lang="uk-UA" sz="1400" b="1" dirty="0" smtClean="0">
              <a:solidFill>
                <a:srgbClr val="0066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635896" y="3717032"/>
            <a:ext cx="5328592" cy="18589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uk-UA" sz="1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ЩО МИ ПРОПОНУЄМО?</a:t>
            </a:r>
            <a:endParaRPr lang="en-US" sz="12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just">
              <a:lnSpc>
                <a:spcPct val="120000"/>
              </a:lnSpc>
              <a:buFont typeface="Arial" pitchFamily="34" charset="0"/>
              <a:buChar char="•"/>
            </a:pPr>
            <a:r>
              <a:rPr lang="uk-UA" sz="1050" b="1" dirty="0" smtClean="0">
                <a:solidFill>
                  <a:srgbClr val="0066CC"/>
                </a:solidFill>
                <a:latin typeface="Times New Roman" pitchFamily="18" charset="0"/>
                <a:cs typeface="Times New Roman" pitchFamily="18" charset="0"/>
              </a:rPr>
              <a:t> престиж статусу державного службовця  - податківця </a:t>
            </a:r>
          </a:p>
          <a:p>
            <a:pPr lvl="0" algn="just">
              <a:lnSpc>
                <a:spcPct val="120000"/>
              </a:lnSpc>
              <a:buFont typeface="Arial" pitchFamily="34" charset="0"/>
              <a:buChar char="•"/>
            </a:pPr>
            <a:r>
              <a:rPr lang="uk-UA" sz="1050" b="1" dirty="0" smtClean="0">
                <a:solidFill>
                  <a:srgbClr val="0066CC"/>
                </a:solidFill>
                <a:latin typeface="Times New Roman" pitchFamily="18" charset="0"/>
                <a:cs typeface="Times New Roman" pitchFamily="18" charset="0"/>
              </a:rPr>
              <a:t> цікава та різноманітна робота в команді однодумців </a:t>
            </a:r>
          </a:p>
          <a:p>
            <a:pPr lvl="0" algn="just">
              <a:lnSpc>
                <a:spcPct val="120000"/>
              </a:lnSpc>
              <a:buFont typeface="Arial" pitchFamily="34" charset="0"/>
              <a:buChar char="•"/>
            </a:pPr>
            <a:r>
              <a:rPr lang="uk-UA" sz="1050" b="1" dirty="0" smtClean="0">
                <a:solidFill>
                  <a:srgbClr val="0066CC"/>
                </a:solidFill>
                <a:latin typeface="Times New Roman" pitchFamily="18" charset="0"/>
                <a:cs typeface="Times New Roman" pitchFamily="18" charset="0"/>
              </a:rPr>
              <a:t> отримання практичного досвіду і нових знань у сфері оподаткування</a:t>
            </a:r>
          </a:p>
          <a:p>
            <a:pPr lvl="0" algn="just">
              <a:lnSpc>
                <a:spcPct val="120000"/>
              </a:lnSpc>
              <a:buFont typeface="Arial" pitchFamily="34" charset="0"/>
              <a:buChar char="•"/>
            </a:pPr>
            <a:r>
              <a:rPr lang="uk-UA" sz="1050" b="1" dirty="0" smtClean="0">
                <a:solidFill>
                  <a:srgbClr val="0066CC"/>
                </a:solidFill>
                <a:latin typeface="Times New Roman" pitchFamily="18" charset="0"/>
                <a:cs typeface="Times New Roman" pitchFamily="18" charset="0"/>
              </a:rPr>
              <a:t> можливість розкрити свій професійний потенціал та закласти основи для подальшої успішної кар’єри, здобуття управлінських навичок</a:t>
            </a:r>
          </a:p>
          <a:p>
            <a:pPr lvl="0" algn="just">
              <a:lnSpc>
                <a:spcPct val="120000"/>
              </a:lnSpc>
              <a:buFont typeface="Arial" pitchFamily="34" charset="0"/>
              <a:buChar char="•"/>
            </a:pPr>
            <a:r>
              <a:rPr lang="uk-UA" sz="1050" b="1" dirty="0" smtClean="0">
                <a:solidFill>
                  <a:srgbClr val="0066CC"/>
                </a:solidFill>
                <a:latin typeface="Times New Roman" pitchFamily="18" charset="0"/>
                <a:cs typeface="Times New Roman" pitchFamily="18" charset="0"/>
              </a:rPr>
              <a:t> соціальні гарантії (право на всі види відпусток, у т.ч. на період навчання, складання іспитів, написання дипломної роботи та інше, державне пенсійне забезпечення, «біла» заробітна плата) </a:t>
            </a:r>
            <a:endParaRPr lang="en-US" sz="1050" b="1" dirty="0" smtClean="0">
              <a:solidFill>
                <a:srgbClr val="0066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3" name="Схема 12"/>
          <p:cNvGraphicFramePr/>
          <p:nvPr/>
        </p:nvGraphicFramePr>
        <p:xfrm>
          <a:off x="251520" y="5733256"/>
          <a:ext cx="3240360" cy="92333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3074" name="Picture 2" descr="Емблема ГУ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23528" y="188640"/>
            <a:ext cx="1368152" cy="1368152"/>
          </a:xfrm>
          <a:prstGeom prst="rect">
            <a:avLst/>
          </a:prstGeom>
          <a:noFill/>
        </p:spPr>
      </p:pic>
      <p:sp>
        <p:nvSpPr>
          <p:cNvPr id="18" name="Заголовок 3"/>
          <p:cNvSpPr txBox="1">
            <a:spLocks/>
          </p:cNvSpPr>
          <p:nvPr/>
        </p:nvSpPr>
        <p:spPr>
          <a:xfrm>
            <a:off x="2123728" y="188640"/>
            <a:ext cx="7237312" cy="504056"/>
          </a:xfrm>
          <a:prstGeom prst="rect">
            <a:avLst/>
          </a:prstGeom>
          <a:ln>
            <a:noFill/>
          </a:ln>
        </p:spPr>
        <p:txBody>
          <a:bodyPr vert="horz" lIns="0" rIns="0" bIns="0" anchor="b">
            <a:no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r>
              <a:rPr lang="uk-UA" sz="2000" b="1" dirty="0" smtClean="0">
                <a:ln w="12700">
                  <a:noFill/>
                  <a:prstDash val="solid"/>
                </a:ln>
                <a:solidFill>
                  <a:schemeClr val="accent1">
                    <a:lumMod val="75000"/>
                  </a:schemeClr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Головне управління ДПС у Дніпропетровській області</a:t>
            </a:r>
            <a:endParaRPr lang="uk-UA" sz="2000" dirty="0">
              <a:ln w="12700">
                <a:noFill/>
                <a:prstDash val="solid"/>
              </a:ln>
              <a:solidFill>
                <a:schemeClr val="accent1">
                  <a:lumMod val="75000"/>
                </a:schemeClr>
              </a:solidFill>
              <a:effectLst>
                <a:glow rad="228600">
                  <a:schemeClr val="accent6">
                    <a:satMod val="175000"/>
                    <a:alpha val="40000"/>
                  </a:schemeClr>
                </a:glow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4716016" y="5949280"/>
            <a:ext cx="41764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З вакантними посадами та вимогами до них 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1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можна ознайомитися на сайті </a:t>
            </a:r>
            <a:r>
              <a:rPr lang="en-US" sz="1400" b="1" dirty="0" smtClean="0">
                <a:latin typeface="Times New Roman" pitchFamily="18" charset="0"/>
                <a:cs typeface="Times New Roman" pitchFamily="18" charset="0"/>
              </a:rPr>
              <a:t>career.gov.ua</a:t>
            </a:r>
            <a:endParaRPr lang="uk-UA" sz="1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Вигнута вліво стрілка 20"/>
          <p:cNvSpPr/>
          <p:nvPr/>
        </p:nvSpPr>
        <p:spPr>
          <a:xfrm rot="20723222">
            <a:off x="4524509" y="5844528"/>
            <a:ext cx="743054" cy="860474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нцестояння">
  <a:themeElements>
    <a:clrScheme name="Поті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Сонцестояння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Сонцестояння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148</TotalTime>
  <Words>224</Words>
  <Application>Microsoft Office PowerPoint</Application>
  <PresentationFormat>Экран (4:3)</PresentationFormat>
  <Paragraphs>21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Сонцестояння</vt:lpstr>
      <vt:lpstr>Ми наймаємо!  Приєднуйтесь до нашої команди!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Запрошуємо на роботу до Головного управління ДПС у Дніпропетровській області</dc:title>
  <dc:creator>Дубровська  Ірина Георгіївна</dc:creator>
  <cp:lastModifiedBy>z7176</cp:lastModifiedBy>
  <cp:revision>26</cp:revision>
  <dcterms:created xsi:type="dcterms:W3CDTF">2019-10-15T13:56:17Z</dcterms:created>
  <dcterms:modified xsi:type="dcterms:W3CDTF">2021-07-15T14:32:57Z</dcterms:modified>
</cp:coreProperties>
</file>